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7" autoAdjust="0"/>
    <p:restoredTop sz="94638" autoAdjust="0"/>
  </p:normalViewPr>
  <p:slideViewPr>
    <p:cSldViewPr>
      <p:cViewPr>
        <p:scale>
          <a:sx n="73" d="100"/>
          <a:sy n="73" d="100"/>
        </p:scale>
        <p:origin x="-3180" y="18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210820" y="6794500"/>
            <a:ext cx="7345680" cy="38989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 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54050" y="8394700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с.Усть-Кан ул. Октябрьская, 9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388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(47) 22-6-56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Бабин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Геннадий Николаевич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473450" y="7175500"/>
            <a:ext cx="4083050" cy="8603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    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17:15  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08:00 -16:00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 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84476"/>
              </p:ext>
            </p:extLst>
          </p:nvPr>
        </p:nvGraphicFramePr>
        <p:xfrm>
          <a:off x="273050" y="1993900"/>
          <a:ext cx="6857999" cy="4431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44307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62783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26023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01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04.09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Помощь СВО: изготовление окопных спичек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58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10.09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Мероприятие по ВКС «Вместе целая страна»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14:00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544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16.09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Кружок по интересам  «Валяние»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410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24.09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Индивидуальные консультирования  по  пенсионным и социальным вопросам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15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28.09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Обучение </a:t>
                      </a: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 финансовой грамотности 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грамотности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715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715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715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1289</TotalTime>
  <Words>94</Words>
  <Application>Microsoft Office PowerPoint</Application>
  <PresentationFormat>Произвольный</PresentationFormat>
  <Paragraphs>29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78</cp:revision>
  <dcterms:created xsi:type="dcterms:W3CDTF">2025-11-06T11:20:25Z</dcterms:created>
  <dcterms:modified xsi:type="dcterms:W3CDTF">2026-08-26T04:55:47Z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