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8" r:id="rId2"/>
    <p:sldId id="259" r:id="rId3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3180" y="18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7856BF-CD9E-4BD6-93D0-B888E1C7883B}" type="datetimeFigureOut">
              <a:rPr lang="ru-RU" smtClean="0"/>
              <a:pPr/>
              <a:t>24.06.2026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082800" y="744538"/>
            <a:ext cx="26320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04814E-A882-4D31-A857-3755F2028B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5945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4814E-A882-4D31-A857-3755F2028B81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 июль </a:t>
            </a:r>
            <a:r>
              <a:rPr spc="-20" dirty="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649490,Республика Алтай, с.Усть-Кокса, ул.Нагорная 2А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8-388-48-22-5-83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Богатова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Лариса Петровна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778250" y="7251700"/>
            <a:ext cx="3297554" cy="9040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r"/>
            <a:r>
              <a:rPr sz="13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3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3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3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algn="r"/>
            <a:r>
              <a:rPr lang="ru-RU" sz="1300" dirty="0" smtClean="0">
                <a:latin typeface="+mj-lt"/>
              </a:rPr>
              <a:t>ПН-ЧТ 08:00-17:15</a:t>
            </a:r>
          </a:p>
          <a:p>
            <a:pPr algn="r"/>
            <a:r>
              <a:rPr lang="ru-RU" sz="1300" dirty="0" smtClean="0">
                <a:latin typeface="+mj-lt"/>
              </a:rPr>
              <a:t>ПТ 08:00-16:00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40450" y="8775700"/>
            <a:ext cx="914400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Алтай  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6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7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9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0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216650" y="8166100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0450" y="9766300"/>
            <a:ext cx="786171" cy="7861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2607310"/>
              </p:ext>
            </p:extLst>
          </p:nvPr>
        </p:nvGraphicFramePr>
        <p:xfrm>
          <a:off x="425450" y="1993900"/>
          <a:ext cx="6790065" cy="49334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8006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02.07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Здоровье и движения: танцевальное занятие для  людей  серебряного возраста</a:t>
                      </a:r>
                      <a:endParaRPr lang="ru-RU" sz="18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15:3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624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07.07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</a:t>
                      </a: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честь празднования Дня </a:t>
                      </a: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семьи, любви и верности в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ыездная 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экскурсия  в Катунский заповедник на 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открытие выставки «Редкий Алтай:  краснокнижные растения Катунского заповедника»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 smtClean="0">
                        <a:latin typeface="+mn-lt"/>
                        <a:cs typeface="Calibri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09.07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Здоровье и движения: танцевальное занятие для  людей  серебряного возраста</a:t>
                      </a:r>
                      <a:endParaRPr lang="ru-RU" sz="18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15:3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15.07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Times New Roman"/>
                          <a:cs typeface="Times New Roman"/>
                        </a:rPr>
                        <a:t>Круглый стол Совета старейшин </a:t>
                      </a:r>
                      <a:r>
                        <a:rPr lang="ru-RU" sz="1800" dirty="0" err="1">
                          <a:latin typeface="+mn-lt"/>
                          <a:ea typeface="Times New Roman"/>
                          <a:cs typeface="Times New Roman"/>
                        </a:rPr>
                        <a:t>Усть-Коксинского</a:t>
                      </a:r>
                      <a:r>
                        <a:rPr lang="ru-RU" sz="18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smtClean="0">
                          <a:latin typeface="+mn-lt"/>
                          <a:ea typeface="Times New Roman"/>
                          <a:cs typeface="Times New Roman"/>
                        </a:rPr>
                        <a:t>района</a:t>
                      </a: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 smtClean="0">
                        <a:latin typeface="+mn-lt"/>
                        <a:cs typeface="Calibri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7264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16.07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Здоровье и движения: танцевальное занятие для  людей  серебряного возраста</a:t>
                      </a:r>
                      <a:endParaRPr lang="ru-RU" sz="18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15:3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 июль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649490,Республика Алтай, с.Усть-Кокса ,ул. Нагорная 2А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8-388-48-22-5-83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Богатова Лариса Петровна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251700"/>
            <a:ext cx="3297554" cy="114294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r"/>
            <a:r>
              <a:rPr sz="1300" b="1" dirty="0" err="1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3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3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работы</a:t>
            </a:r>
            <a:r>
              <a:rPr sz="13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endParaRPr lang="ru-RU" sz="13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algn="r"/>
            <a:r>
              <a:rPr lang="ru-RU" sz="1300" dirty="0" smtClean="0">
                <a:latin typeface="+mn-lt"/>
              </a:rPr>
              <a:t>ПН-ЧТ </a:t>
            </a:r>
            <a:r>
              <a:rPr lang="ru-RU" sz="1300" dirty="0">
                <a:latin typeface="+mn-lt"/>
              </a:rPr>
              <a:t>08:00-17:15</a:t>
            </a:r>
          </a:p>
          <a:p>
            <a:pPr algn="r"/>
            <a:r>
              <a:rPr lang="ru-RU" sz="1300" dirty="0">
                <a:latin typeface="+mn-lt"/>
              </a:rPr>
              <a:t>ПТ 08:00-16:00</a:t>
            </a:r>
          </a:p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endParaRPr lang="ru-RU" sz="13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40450" y="8775700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Алтай 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3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6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7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9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0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0450" y="9766300"/>
            <a:ext cx="786171" cy="7861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1475320"/>
              </p:ext>
            </p:extLst>
          </p:nvPr>
        </p:nvGraphicFramePr>
        <p:xfrm>
          <a:off x="548135" y="2070100"/>
          <a:ext cx="6790065" cy="350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29292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59932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22.07</a:t>
                      </a:r>
                      <a:endParaRPr lang="ru-RU" sz="17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Индивидуальное консультирование  по пенсионным и социальным вопросам: вопрос-ответ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</a:rPr>
                        <a:t>10:00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59932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24.07</a:t>
                      </a:r>
                      <a:endParaRPr lang="ru-RU" sz="17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Историко-краеведческие чтения «На перекрёстках времени» </a:t>
                      </a:r>
                      <a:endParaRPr lang="ru-RU" sz="1700" b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0" dirty="0" smtClean="0">
                          <a:latin typeface="+mn-lt"/>
                          <a:cs typeface="Calibri"/>
                        </a:rPr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r>
                        <a:rPr lang="ru-RU" sz="1700" b="1" dirty="0" smtClean="0"/>
                        <a:t>27.07</a:t>
                      </a:r>
                      <a:endParaRPr lang="ru-RU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Times New Roman"/>
                          <a:cs typeface="Times New Roman"/>
                        </a:rPr>
                        <a:t>Урок  компьютерной грамотности  «</a:t>
                      </a:r>
                      <a:r>
                        <a:rPr lang="ru-RU" sz="1800" dirty="0" err="1">
                          <a:latin typeface="+mn-lt"/>
                          <a:ea typeface="Times New Roman"/>
                          <a:cs typeface="Times New Roman"/>
                        </a:rPr>
                        <a:t>Госуслуги</a:t>
                      </a:r>
                      <a:r>
                        <a:rPr lang="ru-RU" sz="1800" dirty="0">
                          <a:latin typeface="+mn-lt"/>
                          <a:ea typeface="Times New Roman"/>
                          <a:cs typeface="Times New Roman"/>
                        </a:rPr>
                        <a:t> - это просто»</a:t>
                      </a: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</a:rPr>
                        <a:t>10:00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ru-RU" sz="1700" b="1" dirty="0" smtClean="0"/>
                        <a:t>30.07</a:t>
                      </a:r>
                      <a:endParaRPr lang="ru-RU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Здоровье и движения: танцевальное занятие для  людей  серебряного возраста</a:t>
                      </a:r>
                      <a:endParaRPr lang="ru-RU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+mn-lt"/>
                        </a:rPr>
                        <a:t>15:30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2008</TotalTime>
  <Words>206</Words>
  <Application>Microsoft Office PowerPoint</Application>
  <PresentationFormat>Произвольный</PresentationFormat>
  <Paragraphs>59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 июль 2026</vt:lpstr>
      <vt:lpstr>МЕРОПРИЯТИЯ НА  июль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Лескина Надежда Александровна</cp:lastModifiedBy>
  <cp:revision>104</cp:revision>
  <dcterms:created xsi:type="dcterms:W3CDTF">2025-11-06T11:20:25Z</dcterms:created>
  <dcterms:modified xsi:type="dcterms:W3CDTF">2026-06-24T08:36:07Z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