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856BF-CD9E-4BD6-93D0-B888E1C7883B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4814E-A882-4D31-A857-3755F2028B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25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4814E-A882-4D31-A857-3755F2028B8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с.Усть-Кокса, ул.Нагорная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7251700"/>
            <a:ext cx="3297554" cy="904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j-lt"/>
              </a:rPr>
              <a:t>ПН-ЧТ 08:00-17:15</a:t>
            </a:r>
          </a:p>
          <a:p>
            <a:pPr algn="r"/>
            <a:r>
              <a:rPr lang="ru-RU" sz="1300" dirty="0" smtClean="0">
                <a:latin typeface="+mj-lt"/>
              </a:rPr>
              <a:t>ПТ 08:00-16:00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4400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 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425450" y="1993900"/>
          <a:ext cx="6790065" cy="456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Выездная экскурсия в музей пантового оленеводства в. с. Верх-Уймон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Здоровое долголетие «Как сохранить здоровье летом»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14:0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264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Урок  компьютерной грамотности  для  начинающих  «Компьютер без страха»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 smtClean="0">
                        <a:latin typeface="+mn-lt"/>
                        <a:cs typeface="Calibri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15:3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649490,Республика Алтай, с.Усть-Кокса ,ул. Нагорная 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8-388-48-22-5-83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Богатова Лариса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251700"/>
            <a:ext cx="3297554" cy="1142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r"/>
            <a:r>
              <a:rPr sz="13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3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3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3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endParaRPr lang="ru-RU" sz="13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algn="r"/>
            <a:r>
              <a:rPr lang="ru-RU" sz="1300" dirty="0" smtClean="0">
                <a:latin typeface="+mn-lt"/>
              </a:rPr>
              <a:t>ПН-ЧТ </a:t>
            </a:r>
            <a:r>
              <a:rPr lang="ru-RU" sz="1300" dirty="0">
                <a:latin typeface="+mn-lt"/>
              </a:rPr>
              <a:t>08:00-17:15</a:t>
            </a:r>
          </a:p>
          <a:p>
            <a:pPr algn="r"/>
            <a:r>
              <a:rPr lang="ru-RU" sz="1300" dirty="0">
                <a:latin typeface="+mn-lt"/>
              </a:rPr>
              <a:t>ПТ 08:00-16:00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lang="ru-RU" sz="13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Республике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3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6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7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766300"/>
            <a:ext cx="786171" cy="7861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85924"/>
              </p:ext>
            </p:extLst>
          </p:nvPr>
        </p:nvGraphicFramePr>
        <p:xfrm>
          <a:off x="349250" y="1765300"/>
          <a:ext cx="6790065" cy="4026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2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19.06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Слет  РОО «Женщины Алтая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Алтайдын 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Эпшерили»</a:t>
                      </a:r>
                      <a:endParaRPr lang="ru-RU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7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«Память пылающих лет: Путь к Победе»</a:t>
                      </a:r>
                      <a:endParaRPr lang="ru-RU" sz="17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23.06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консультирование  по пенсионным и социальным вопросам: вопрос-ответ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25.06</a:t>
                      </a:r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Здоровье и движения: танцевальное занятие для  людей  серебряного возраста</a:t>
                      </a:r>
                      <a:endParaRPr lang="ru-RU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15:30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9932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/>
                        <a:t>29.06</a:t>
                      </a:r>
                    </a:p>
                    <a:p>
                      <a:endParaRPr lang="ru-RU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Скандинавская ходьба 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7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7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1987</TotalTime>
  <Words>212</Words>
  <Application>Microsoft Office PowerPoint</Application>
  <PresentationFormat>Произвольный</PresentationFormat>
  <Paragraphs>65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июнь 2026</vt:lpstr>
      <vt:lpstr>МЕРОПРИЯТИЯ НА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101</cp:revision>
  <dcterms:created xsi:type="dcterms:W3CDTF">2025-11-06T11:20:25Z</dcterms:created>
  <dcterms:modified xsi:type="dcterms:W3CDTF">2026-05-27T04:35:08Z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