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180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856BF-CD9E-4BD6-93D0-B888E1C7883B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4814E-A882-4D31-A857-3755F2028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2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4814E-A882-4D31-A857-3755F2028B8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562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             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8-388-48-22-5-83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649490,Республика Алтай, с.Усть-Кокса, ул.Нагорная 2А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8-388-48-22-5-83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Богатова Лариса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78250" y="7251700"/>
            <a:ext cx="3297554" cy="904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/>
            <a:r>
              <a:rPr sz="13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3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3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algn="r"/>
            <a:r>
              <a:rPr lang="ru-RU" sz="1300" dirty="0" smtClean="0">
                <a:latin typeface="+mj-lt"/>
              </a:rPr>
              <a:t>ПН-ЧТ 08:00-17:15</a:t>
            </a:r>
          </a:p>
          <a:p>
            <a:pPr algn="r"/>
            <a:r>
              <a:rPr lang="ru-RU" sz="1300" dirty="0" smtClean="0">
                <a:latin typeface="+mj-lt"/>
              </a:rPr>
              <a:t>ПТ 08:00-16:00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40450" y="8775700"/>
            <a:ext cx="914400" cy="956671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  Клиентская служба в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Усть-Коксинском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16650" y="8166100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9766300"/>
            <a:ext cx="786171" cy="7861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884476"/>
              </p:ext>
            </p:extLst>
          </p:nvPr>
        </p:nvGraphicFramePr>
        <p:xfrm>
          <a:off x="425450" y="1993900"/>
          <a:ext cx="6790065" cy="4379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«Голосуем сердцем - воспитываем примером: выборы в России»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14:0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15:3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«Вместе – целая страна»  мероприятие приуроченное к  Году единства народов России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14:0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15:3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7264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15.09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Индивидуальное консультирование  по пенсионным и социальным вопросам: вопрос-ответ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10:0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8-388-48-22-5-83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649490,Республика Алтай, с.Усть-Кокса ,ул. Нагорная 2А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8-388-48-22-5-83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ФИО: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Богатова Лариса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251700"/>
            <a:ext cx="3297554" cy="11429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/>
            <a:r>
              <a:rPr sz="1300" b="1" dirty="0" err="1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3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3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sz="13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endParaRPr lang="ru-RU" sz="13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algn="r"/>
            <a:r>
              <a:rPr lang="ru-RU" sz="1300" dirty="0" smtClean="0">
                <a:latin typeface="+mn-lt"/>
              </a:rPr>
              <a:t>ПН-ЧТ </a:t>
            </a:r>
            <a:r>
              <a:rPr lang="ru-RU" sz="1300" dirty="0">
                <a:latin typeface="+mn-lt"/>
              </a:rPr>
              <a:t>08:00-17:15</a:t>
            </a:r>
          </a:p>
          <a:p>
            <a:pPr algn="r"/>
            <a:r>
              <a:rPr lang="ru-RU" sz="1300" dirty="0">
                <a:latin typeface="+mn-lt"/>
              </a:rPr>
              <a:t>ПТ 08:00-16:00</a:t>
            </a: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endParaRPr lang="ru-RU" sz="13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40450" y="8775700"/>
            <a:ext cx="917575" cy="956671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Алтай  Клиентская служба в 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Усть-Коксинском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3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7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9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0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9766300"/>
            <a:ext cx="786171" cy="7861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884476"/>
              </p:ext>
            </p:extLst>
          </p:nvPr>
        </p:nvGraphicFramePr>
        <p:xfrm>
          <a:off x="349250" y="1765300"/>
          <a:ext cx="6790065" cy="3220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2929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99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17.09</a:t>
                      </a:r>
                      <a:endParaRPr lang="ru-RU" sz="17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15:30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599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23.09</a:t>
                      </a:r>
                      <a:endParaRPr lang="ru-RU" sz="17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«Спорт без границ»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24.09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Здоровье и движения: танцевальное занятие для  людей  серебряного возраста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15:30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r>
                        <a:rPr lang="ru-RU" sz="1700" b="1" dirty="0" smtClean="0"/>
                        <a:t>28.09</a:t>
                      </a:r>
                      <a:endParaRPr lang="ru-RU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  <a:cs typeface="Times New Roman"/>
                        </a:rPr>
                        <a:t>«Цифровой ликбез» для людей старшего поколения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2159</TotalTime>
  <Words>207</Words>
  <Application>Microsoft Office PowerPoint</Application>
  <PresentationFormat>Произвольный</PresentationFormat>
  <Paragraphs>59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сентябрь              2026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Лескина Надежда Александровна</cp:lastModifiedBy>
  <cp:revision>110</cp:revision>
  <dcterms:created xsi:type="dcterms:W3CDTF">2025-11-06T11:20:25Z</dcterms:created>
  <dcterms:modified xsi:type="dcterms:W3CDTF">2026-08-26T03:06:22Z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