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04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0" name="Group 2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1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>
              <a:noFill/>
            </a:ln>
          </p:spPr>
        </p:pic>
        <p:sp>
          <p:nvSpPr>
            <p:cNvPr id="42" name="CustomShape 3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3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6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7" name="CustomShape 4"/>
          <p:cNvSpPr/>
          <p:nvPr/>
        </p:nvSpPr>
        <p:spPr>
          <a:xfrm>
            <a:off x="4822920" y="316800"/>
            <a:ext cx="2315880" cy="186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>
            <a:noAutofit/>
          </a:bodyPr>
          <a:lstStyle/>
          <a:p>
            <a:pPr marL="439560" indent="-42660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12">
                <a:solidFill>
                  <a:srgbClr val="FFFFFF"/>
                </a:solidFill>
                <a:latin typeface="Calibri"/>
              </a:rPr>
              <a:t>ФЕВРАЛЬ</a:t>
            </a:r>
            <a:r>
              <a:t/>
            </a:r>
            <a:br/>
            <a:r>
              <a:rPr lang="ru-RU" sz="2700" b="1" strike="noStrike" spc="-21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628920" y="8441640"/>
            <a:ext cx="5113440" cy="2022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с. Верхняя Тойма , ул.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Кулижского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, 18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8(8182)41-01-01 доб.1730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Шаньгина Алена Федоровна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3819240" y="7361640"/>
            <a:ext cx="3296880" cy="56428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DejaVu Sans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  <a:ea typeface="DejaVu Sans"/>
              </a:rPr>
              <a:t>16</a:t>
            </a:r>
            <a:r>
              <a:rPr lang="ru-RU" sz="1600" b="1" strike="noStrike" spc="-21" dirty="0" smtClean="0">
                <a:solidFill>
                  <a:srgbClr val="58595B"/>
                </a:solidFill>
                <a:latin typeface="Calibri"/>
                <a:ea typeface="DejaVu Sans"/>
              </a:rPr>
              <a:t>:30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6123240" y="8786520"/>
            <a:ext cx="916920" cy="64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/>
                <a:ea typeface="DejaVu Sans"/>
              </a:rPr>
              <a:t> Архангельской области и НАО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1" name="Group 8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2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>
              <a:noFill/>
            </a:ln>
          </p:spPr>
        </p:pic>
        <p:sp>
          <p:nvSpPr>
            <p:cNvPr id="53" name="CustomShape 9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4" name="Group 10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55" name="CustomShape 11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6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7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8" name="Group 12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59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0" name="CustomShape 13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1" name="Group 14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2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4" name="Group 15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65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7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8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9" name="CustomShape 1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0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1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2" name="CustomShape 17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CustomShape 18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4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>
            <a:noFill/>
          </a:ln>
        </p:spPr>
      </p:pic>
      <p:graphicFrame>
        <p:nvGraphicFramePr>
          <p:cNvPr id="75" name="Table 19"/>
          <p:cNvGraphicFramePr/>
          <p:nvPr/>
        </p:nvGraphicFramePr>
        <p:xfrm>
          <a:off x="349200" y="2077920"/>
          <a:ext cx="6789600" cy="4939920"/>
        </p:xfrm>
        <a:graphic>
          <a:graphicData uri="http://schemas.openxmlformats.org/drawingml/2006/table">
            <a:tbl>
              <a:tblPr/>
              <a:tblGrid>
                <a:gridCol w="1357200"/>
                <a:gridCol w="428148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05.02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Мероприятие, посвященное освобождению Сталинграда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11.02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Лекция — беседа о родном языке «Изучаем словарь Даля» 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12.02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Онлайн-лекция«Живые символы России: история, ремесла, народы»</a:t>
                      </a: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(Общество Знание)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10.00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16.02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Масленичная неделя:конкурс «Праздничные блины». Чаепитие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18.02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Мастер-класс: поздравительные открытки к 23.02.2026 для участников СВО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76" name="Рисунок 5"/>
          <p:cNvPicPr/>
          <p:nvPr/>
        </p:nvPicPr>
        <p:blipFill>
          <a:blip r:embed="rId21"/>
          <a:stretch/>
        </p:blipFill>
        <p:spPr>
          <a:xfrm>
            <a:off x="6162120" y="9632160"/>
            <a:ext cx="837360" cy="780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756</TotalTime>
  <Words>105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Чернова Екатерина Владимировна</cp:lastModifiedBy>
  <cp:revision>50</cp:revision>
  <dcterms:created xsi:type="dcterms:W3CDTF">2025-11-06T11:20:25Z</dcterms:created>
  <dcterms:modified xsi:type="dcterms:W3CDTF">2026-02-04T14:40:12Z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