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10" y="-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Каргополь, ул.Ленина, д.63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+79216744993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Милицкая Елена Николаевна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Архангельской области и НАО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303123"/>
              </p:ext>
            </p:extLst>
          </p:nvPr>
        </p:nvGraphicFramePr>
        <p:xfrm>
          <a:off x="349250" y="2077879"/>
          <a:ext cx="6858025" cy="4616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088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2435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511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6152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</a:t>
                      </a:r>
                      <a:endParaRPr lang="ru-RU" sz="14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по нарезке материалов и  изготовлению маскировочных сетей в рамках взаимодействия с волонтерской организацией «</a:t>
                      </a:r>
                      <a:r>
                        <a:rPr lang="ru-RU" sz="14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Каргопольские</a:t>
                      </a: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Обережницы</a:t>
                      </a: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8.30 до 16.45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"Новое в пенсионном законодательстве"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     14:00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899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06.02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Лекторий "Организация работы волонтеров культуры"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     14.00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5982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11.02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Викторина "Ай да, Пушкин"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     11.00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3108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12.02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Лекторий проекта Знание "Живые символы России : истории, ремесла, народы"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     10.00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72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20.02.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 "Плетение из прутка"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      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72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25.02</a:t>
                      </a:r>
                      <a:endParaRPr lang="ru-RU" sz="14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Заседание клуба "Огородник"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72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«Волшебный крючок»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15:00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091" y="9632166"/>
            <a:ext cx="837946" cy="78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148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Чернова Екатерина Владимировна</cp:lastModifiedBy>
  <cp:revision>50</cp:revision>
  <dcterms:created xsi:type="dcterms:W3CDTF">2025-11-06T11:20:25Z</dcterms:created>
  <dcterms:modified xsi:type="dcterms:W3CDTF">2026-02-05T05:51:34Z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