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10" y="18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 Коноша, пр. Октябрьский,55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 +79218128060</a:t>
            </a:r>
            <a:endParaRPr lang="ru-RU" sz="130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Нефедова Ольга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Архангельской области и НАО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446585"/>
              </p:ext>
            </p:extLst>
          </p:nvPr>
        </p:nvGraphicFramePr>
        <p:xfrm>
          <a:off x="206350" y="2131990"/>
          <a:ext cx="7000924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10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080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8701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b="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04.02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консультирование по вопросам пенсионного законодательства.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Федеральное мероприятие, </a:t>
                      </a:r>
                      <a:r>
                        <a:rPr lang="ru-RU" sz="1600" b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лекция на тему: «Живые символы России: история, ремесла, народы»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10:00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17.02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 класс по рукоделию с участием Центра народного художественного творчества «</a:t>
                      </a:r>
                      <a:r>
                        <a:rPr lang="ru-RU" sz="1600" b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Радушенька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 ко Дню защитника Отечества.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14:00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19.02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Развлекательно-игровое мероприятие  «Широкая масленица»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14:00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26.02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Круглый стол. Садоводы-любители (обмен опытом, подготовка к дачному сезону) 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14:00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Еженедельно, каждый четверг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Помощь участникам СВО, плетение маскировочных сетей в штабе </a:t>
                      </a:r>
                      <a:r>
                        <a:rPr lang="ru-RU" sz="1600" b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ZаМирКоноша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13:00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091" y="9632166"/>
            <a:ext cx="837946" cy="78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</TotalTime>
  <Words>140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Чернова Екатерина Владимировна</cp:lastModifiedBy>
  <cp:revision>51</cp:revision>
  <dcterms:created xsi:type="dcterms:W3CDTF">2025-11-06T11:20:25Z</dcterms:created>
  <dcterms:modified xsi:type="dcterms:W3CDTF">2026-02-04T14:38:04Z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