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e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72000" y="69840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Group 2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39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>
              <a:noFill/>
            </a:ln>
          </p:spPr>
        </p:pic>
        <p:sp>
          <p:nvSpPr>
            <p:cNvPr id="40" name="CustomShape 3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5" name="CustomShape 4"/>
          <p:cNvSpPr/>
          <p:nvPr/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624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ФЕВРАЛЬ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628920" y="8441640"/>
            <a:ext cx="5113080" cy="20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Няндома, ул. Фадеева, д.2в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8(8182)41-01-01, доб.2514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Гвоздухина Светлана Ивановна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3819240" y="7361640"/>
            <a:ext cx="3296520" cy="55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  <a:ea typeface="DejaVu Sans"/>
              </a:rPr>
              <a:t> Архангельской области и НАО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9" name="Group 8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0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51" name="CustomShape 9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2" name="Group 10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3" name="CustomShape 11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4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5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6" name="Group 12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7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8" name="CustomShape 13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9" name="Group 14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0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1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2" name="Group 15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3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5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7" name="CustomShape 1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8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9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0" name="CustomShape 17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CustomShape 18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>
            <a:noFill/>
          </a:ln>
        </p:spPr>
      </p:pic>
      <p:pic>
        <p:nvPicPr>
          <p:cNvPr id="73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>
            <a:noFill/>
          </a:ln>
        </p:spPr>
      </p:pic>
      <p:graphicFrame>
        <p:nvGraphicFramePr>
          <p:cNvPr id="74" name="Table 19"/>
          <p:cNvGraphicFramePr/>
          <p:nvPr>
            <p:extLst>
              <p:ext uri="{D42A27DB-BD31-4B8C-83A1-F6EECF244321}">
                <p14:modId xmlns:p14="http://schemas.microsoft.com/office/powerpoint/2010/main" val="41144829"/>
              </p:ext>
            </p:extLst>
          </p:nvPr>
        </p:nvGraphicFramePr>
        <p:xfrm>
          <a:off x="512280" y="1765442"/>
          <a:ext cx="6904440" cy="5874836"/>
        </p:xfrm>
        <a:graphic>
          <a:graphicData uri="http://schemas.openxmlformats.org/drawingml/2006/table">
            <a:tbl>
              <a:tblPr/>
              <a:tblGrid>
                <a:gridCol w="884105"/>
                <a:gridCol w="4849948"/>
                <a:gridCol w="1170387"/>
              </a:tblGrid>
              <a:tr h="6481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8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05.02</a:t>
                      </a:r>
                      <a:endParaRPr lang="ru-RU" sz="1800" b="1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Творческая мастерская занятие по росписи холстов-магнитов</a:t>
                      </a:r>
                      <a:endParaRPr lang="ru-RU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endParaRPr lang="ru-RU" sz="1800" b="1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1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12.02</a:t>
                      </a:r>
                      <a:endParaRPr lang="ru-RU" sz="1800" b="1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Духовные беседы" поездка в храм Преображения Господня д.Андреевская</a:t>
                      </a:r>
                      <a:endParaRPr lang="ru-RU" sz="18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</a:t>
                      </a:r>
                      <a:endParaRPr lang="ru-RU" sz="1800" b="1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1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Проект Знание "Живые символы России: история, ремесла, народы"</a:t>
                      </a:r>
                      <a:endParaRPr lang="ru-RU" sz="18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9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Квест по диалектам области  ДК "Заря"</a:t>
                      </a:r>
                      <a:endParaRPr lang="ru-RU" sz="18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1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Тематические посиделки "Масленица идет - блин да мёд несет"</a:t>
                      </a:r>
                      <a:endParaRPr lang="ru-RU" sz="18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1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Мастер - класс по изготовлению куклы - оберега "Масленица"</a:t>
                      </a:r>
                      <a:endParaRPr lang="ru-RU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1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Плетение маскировочных сетей в мастерской "Два крыла"</a:t>
                      </a:r>
                      <a:endParaRPr lang="ru-RU" sz="18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12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Урок налоговой грамотности</a:t>
                      </a:r>
                      <a:endParaRPr lang="ru-RU" sz="18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75" name="Рисунок 74"/>
          <p:cNvPicPr/>
          <p:nvPr/>
        </p:nvPicPr>
        <p:blipFill>
          <a:blip r:embed="rId22"/>
          <a:stretch/>
        </p:blipFill>
        <p:spPr>
          <a:xfrm>
            <a:off x="6120000" y="9593640"/>
            <a:ext cx="1050480" cy="979560"/>
          </a:xfrm>
          <a:prstGeom prst="rect">
            <a:avLst/>
          </a:prstGeom>
          <a:ln>
            <a:noFill/>
          </a:ln>
        </p:spPr>
      </p:pic>
      <p:pic>
        <p:nvPicPr>
          <p:cNvPr id="76" name="Рисунок 5"/>
          <p:cNvPicPr/>
          <p:nvPr/>
        </p:nvPicPr>
        <p:blipFill>
          <a:blip r:embed="rId23"/>
          <a:stretch/>
        </p:blipFill>
        <p:spPr>
          <a:xfrm>
            <a:off x="5980680" y="9452520"/>
            <a:ext cx="1189800" cy="1114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134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Смирнова Оксана Борисовна</cp:lastModifiedBy>
  <cp:revision>18</cp:revision>
  <dcterms:created xsi:type="dcterms:W3CDTF">2025-11-06T11:20:25Z</dcterms:created>
  <dcterms:modified xsi:type="dcterms:W3CDTF">2026-02-05T05:49:21Z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