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304" r:id="rId2"/>
    <p:sldId id="307" r:id="rId3"/>
    <p:sldId id="30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00B1B"/>
    <a:srgbClr val="123BD5"/>
    <a:srgbClr val="1F539F"/>
    <a:srgbClr val="4472C4"/>
    <a:srgbClr val="D62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203" autoAdjust="0"/>
  </p:normalViewPr>
  <p:slideViewPr>
    <p:cSldViewPr snapToGrid="0" showGuides="1">
      <p:cViewPr varScale="1">
        <p:scale>
          <a:sx n="110" d="100"/>
          <a:sy n="110" d="100"/>
        </p:scale>
        <p:origin x="-588" y="-90"/>
      </p:cViewPr>
      <p:guideLst>
        <p:guide orient="horz" pos="2205"/>
        <p:guide pos="302"/>
        <p:guide pos="7469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2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D8ECDC9B-42F1-416D-BE9B-7DB171E12950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79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ABF3646-18B3-421F-BD60-EB4BA87B47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33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5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5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161B7AA7-31CF-4C48-809E-5B2102EB73B0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0" y="4715154"/>
            <a:ext cx="5439416" cy="4466987"/>
          </a:xfrm>
          <a:prstGeom prst="rect">
            <a:avLst/>
          </a:prstGeom>
        </p:spPr>
        <p:txBody>
          <a:bodyPr vert="horz" lIns="91695" tIns="45848" rIns="91695" bIns="458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5"/>
            <a:ext cx="2946085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97" y="9428715"/>
            <a:ext cx="2946085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ED073960-7394-4B1E-A4D3-4515C5F5BCA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4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9D0E0-11C9-44C1-86C9-32E1CF80E8F3}" type="datetimeFigureOut">
              <a:rPr lang="ru-RU" smtClean="0"/>
              <a:pPr/>
              <a:t>01.12.2023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is is your presentation title">
            <a:extLst>
              <a:ext uri="{FF2B5EF4-FFF2-40B4-BE49-F238E27FC236}">
                <a16:creationId xmlns:a16="http://schemas.microsoft.com/office/drawing/2014/main" xmlns="" id="{B50F3948-7F5C-446F-9DF7-F746BDF6FC03}"/>
              </a:ext>
            </a:extLst>
          </p:cNvPr>
          <p:cNvSpPr txBox="1"/>
          <p:nvPr/>
        </p:nvSpPr>
        <p:spPr>
          <a:xfrm>
            <a:off x="1055345" y="2652726"/>
            <a:ext cx="10225489" cy="320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tIns="91439" bIns="91439">
            <a:spAutoFit/>
          </a:bodyPr>
          <a:lstStyle>
            <a:lvl1pPr>
              <a:defRPr sz="12000">
                <a:solidFill>
                  <a:srgbClr val="00135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Центр общения старшего поколения </a:t>
            </a: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«От сердца к сердцу» </a:t>
            </a:r>
            <a:endParaRPr lang="ru-RU" sz="2800" b="1" dirty="0" smtClean="0">
              <a:solidFill>
                <a:srgbClr val="123BD5"/>
              </a:solidFill>
              <a:latin typeface="Palatino Linotype" panose="02040502050505030304" pitchFamily="18" charset="0"/>
            </a:endParaRP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 Клиентская служба(на правах отдела) в Архангельском районе Республики Башкортостан </a:t>
            </a: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Декабрь 2023</a:t>
            </a:r>
          </a:p>
        </p:txBody>
      </p:sp>
      <p:grpSp>
        <p:nvGrpSpPr>
          <p:cNvPr id="2" name="Группа 29">
            <a:extLst>
              <a:ext uri="{FF2B5EF4-FFF2-40B4-BE49-F238E27FC236}">
                <a16:creationId xmlns:a16="http://schemas.microsoft.com/office/drawing/2014/main" xmlns="" id="{EFDE823C-931B-4ADE-AD04-931DA8690988}"/>
              </a:ext>
            </a:extLst>
          </p:cNvPr>
          <p:cNvGrpSpPr/>
          <p:nvPr/>
        </p:nvGrpSpPr>
        <p:grpSpPr>
          <a:xfrm>
            <a:off x="8024884" y="4691133"/>
            <a:ext cx="3724596" cy="757989"/>
            <a:chOff x="715599" y="3926785"/>
            <a:chExt cx="4569887" cy="324040"/>
          </a:xfrm>
        </p:grpSpPr>
        <p:sp>
          <p:nvSpPr>
            <p:cNvPr id="26" name="This is your presentation title">
              <a:extLst>
                <a:ext uri="{FF2B5EF4-FFF2-40B4-BE49-F238E27FC236}">
                  <a16:creationId xmlns:a16="http://schemas.microsoft.com/office/drawing/2014/main" xmlns="" id="{9B2EBFA3-D417-40C8-9466-E2ACEFE208E2}"/>
                </a:ext>
              </a:extLst>
            </p:cNvPr>
            <p:cNvSpPr txBox="1"/>
            <p:nvPr/>
          </p:nvSpPr>
          <p:spPr>
            <a:xfrm>
              <a:off x="715599" y="3926785"/>
              <a:ext cx="4569887" cy="197361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/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8" name="This is your presentation title">
              <a:extLst>
                <a:ext uri="{FF2B5EF4-FFF2-40B4-BE49-F238E27FC236}">
                  <a16:creationId xmlns:a16="http://schemas.microsoft.com/office/drawing/2014/main" xmlns="" id="{0D2EE0AE-DEBD-44A3-8CC6-6C775AF407BA}"/>
                </a:ext>
              </a:extLst>
            </p:cNvPr>
            <p:cNvSpPr txBox="1"/>
            <p:nvPr/>
          </p:nvSpPr>
          <p:spPr>
            <a:xfrm>
              <a:off x="2644644" y="4012375"/>
              <a:ext cx="2490716" cy="23845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>
                <a:lnSpc>
                  <a:spcPct val="150000"/>
                </a:lnSpc>
              </a:pPr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0C0D16">
                <a:tint val="45000"/>
                <a:satMod val="400000"/>
              </a:srgbClr>
            </a:duotone>
          </a:blip>
          <a:srcRect t="29511" b="28725"/>
          <a:stretch/>
        </p:blipFill>
        <p:spPr>
          <a:xfrm>
            <a:off x="301430" y="0"/>
            <a:ext cx="2243387" cy="212905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58" y="608201"/>
            <a:ext cx="1077904" cy="107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067" y="1579208"/>
            <a:ext cx="180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СОЦИАЛЬНЫЙ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ФОНД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1708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0049" y="666749"/>
          <a:ext cx="10911145" cy="592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3495675"/>
                <a:gridCol w="2212811"/>
                <a:gridCol w="2182229"/>
                <a:gridCol w="2182229"/>
              </a:tblGrid>
              <a:tr h="512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0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изготовлению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обережной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куклы 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Берегиня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Серебряный посетитель Центра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общения  Кудашева Н.Э.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03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03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Соблюдение правил пожарной  безопасности в быту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Начальник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ПЧ-63 Фазылов Т.Р.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33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Скандинавская ходьба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Стадион  «Центральный»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Хасанова Ф.Ф.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33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Профилактическая беседа по предупреждению мошенничества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 МВД России по Архангельскому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46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46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Продукция компании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Siberian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Wellness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здоровья и долголетия, а так же молодости и красоты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Консультант по оздоровлению компании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Siberian Wellness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Фаттахова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А.Р.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0550" y="200024"/>
            <a:ext cx="10906125" cy="7485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Афиша мероприятий Центра общения «От сердца к сердцу»</a:t>
            </a:r>
            <a:br>
              <a:rPr lang="ru-RU" sz="3500" dirty="0" smtClean="0"/>
            </a:br>
            <a:endParaRPr lang="ru-RU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4826" y="222885"/>
          <a:ext cx="11068826" cy="653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49"/>
                <a:gridCol w="2524125"/>
                <a:gridCol w="2019300"/>
                <a:gridCol w="2114550"/>
                <a:gridCol w="3591702"/>
              </a:tblGrid>
              <a:tr h="431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9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 класс по изготовлению мочалок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Рукодельница Швейкина Е.Н.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84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8965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здоровья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Спортивный зал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МОБУ ДОД  ЦДТ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 «Импульс»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комитета по делам молодежи, физической культуре и спорту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Тиунова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94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Встреча –беседа с Главным врачом Архангельской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22.12.2023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Главный врач Архангельской ЦРБ -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Мазитов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Ю.Б.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9429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Новогодняя гармошка. Праздник нового года.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27.12.2023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Султанбекова Л.Н.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77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план могут быть внесены изменения,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 так же могут быть уточнены даты мероприятий.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7208</TotalTime>
  <Words>311</Words>
  <Application>Microsoft Office PowerPoint</Application>
  <PresentationFormat>Произвольный</PresentationFormat>
  <Paragraphs>101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Презентация PowerPoint</vt:lpstr>
      <vt:lpstr>                                                                                                                                     Афиша мероприятий Центра общения «От сердца к сердцу»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Передера</dc:creator>
  <cp:lastModifiedBy>Сеидова Альбина Фанисовна</cp:lastModifiedBy>
  <cp:revision>498</cp:revision>
  <cp:lastPrinted>2022-12-27T06:14:38Z</cp:lastPrinted>
  <dcterms:created xsi:type="dcterms:W3CDTF">2022-12-26T11:36:34Z</dcterms:created>
  <dcterms:modified xsi:type="dcterms:W3CDTF">2023-12-01T05:35:30Z</dcterms:modified>
</cp:coreProperties>
</file>