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304" r:id="rId2"/>
    <p:sldId id="307" r:id="rId3"/>
    <p:sldId id="308" r:id="rId4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05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3" pos="74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6E6E6"/>
    <a:srgbClr val="E00B1B"/>
    <a:srgbClr val="123BD5"/>
    <a:srgbClr val="1F539F"/>
    <a:srgbClr val="4472C4"/>
    <a:srgbClr val="D62E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203" autoAdjust="0"/>
  </p:normalViewPr>
  <p:slideViewPr>
    <p:cSldViewPr snapToGrid="0" showGuides="1">
      <p:cViewPr varScale="1">
        <p:scale>
          <a:sx n="66" d="100"/>
          <a:sy n="66" d="100"/>
        </p:scale>
        <p:origin x="-269" y="-72"/>
      </p:cViewPr>
      <p:guideLst>
        <p:guide orient="horz" pos="2205"/>
        <p:guide pos="302"/>
        <p:guide pos="7469"/>
      </p:guideLst>
    </p:cSldViewPr>
  </p:slideViewPr>
  <p:outlineViewPr>
    <p:cViewPr>
      <p:scale>
        <a:sx n="33" d="100"/>
        <a:sy n="33" d="100"/>
      </p:scale>
      <p:origin x="0" y="439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-4020" y="-84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3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D8ECDC9B-42F1-416D-BE9B-7DB171E12950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2450"/>
            <a:ext cx="2951163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ABF3646-18B3-421F-BD60-EB4BA87B4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901" cy="497046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292" y="0"/>
            <a:ext cx="2950901" cy="497046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r">
              <a:defRPr sz="1200"/>
            </a:lvl1pPr>
          </a:lstStyle>
          <a:p>
            <a:fld id="{161B7AA7-31CF-4C48-809E-5B2102EB73B0}" type="datetimeFigureOut">
              <a:rPr lang="ru-RU" smtClean="0"/>
              <a:pPr/>
              <a:t>03.06.2024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3" tIns="45917" rIns="91833" bIns="4591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1" y="4721941"/>
            <a:ext cx="5448308" cy="4473416"/>
          </a:xfrm>
          <a:prstGeom prst="rect">
            <a:avLst/>
          </a:prstGeom>
        </p:spPr>
        <p:txBody>
          <a:bodyPr vert="horz" lIns="91833" tIns="45917" rIns="91833" bIns="4591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286"/>
            <a:ext cx="2950901" cy="497046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292" y="9442286"/>
            <a:ext cx="2950901" cy="497046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r">
              <a:defRPr sz="1200"/>
            </a:lvl1pPr>
          </a:lstStyle>
          <a:p>
            <a:fld id="{ED073960-7394-4B1E-A4D3-4515C5F5BCA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084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03.06.2024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03.06.2024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03.06.2024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03.06.2024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03.06.2024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03.06.2024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03.06.2024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03.06.2024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03.06.2024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03.06.2024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03.06.2024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C9D0E0-11C9-44C1-86C9-32E1CF80E8F3}" type="datetimeFigureOut">
              <a:rPr lang="ru-RU" smtClean="0"/>
              <a:pPr/>
              <a:t>03.06.2024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his is your presentation title">
            <a:extLst>
              <a:ext uri="{FF2B5EF4-FFF2-40B4-BE49-F238E27FC236}">
                <a16:creationId xmlns="" xmlns:a16="http://schemas.microsoft.com/office/drawing/2014/main" id="{B50F3948-7F5C-446F-9DF7-F746BDF6FC03}"/>
              </a:ext>
            </a:extLst>
          </p:cNvPr>
          <p:cNvSpPr txBox="1"/>
          <p:nvPr/>
        </p:nvSpPr>
        <p:spPr>
          <a:xfrm>
            <a:off x="1055345" y="2652726"/>
            <a:ext cx="10225489" cy="32008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tIns="91439" bIns="91439">
            <a:spAutoFit/>
          </a:bodyPr>
          <a:lstStyle>
            <a:lvl1pPr>
              <a:defRPr sz="12000">
                <a:solidFill>
                  <a:srgbClr val="001355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</a:lstStyle>
          <a:p>
            <a:pPr algn="ctr"/>
            <a:r>
              <a:rPr lang="ru-RU" sz="2800" b="1" dirty="0" smtClean="0">
                <a:solidFill>
                  <a:srgbClr val="1F539F"/>
                </a:solidFill>
                <a:latin typeface="Palatino Linotype" panose="02040502050505030304" pitchFamily="18" charset="0"/>
              </a:rPr>
              <a:t>Центр общения старшего поколения </a:t>
            </a:r>
          </a:p>
          <a:p>
            <a:pPr algn="ctr"/>
            <a:r>
              <a:rPr lang="ru-RU" sz="2800" b="1" dirty="0" smtClean="0">
                <a:solidFill>
                  <a:srgbClr val="1F539F"/>
                </a:solidFill>
                <a:latin typeface="Palatino Linotype" panose="02040502050505030304" pitchFamily="18" charset="0"/>
              </a:rPr>
              <a:t>«От сердца к сердцу» </a:t>
            </a:r>
            <a:endParaRPr lang="ru-RU" sz="2800" b="1" dirty="0" smtClean="0">
              <a:solidFill>
                <a:srgbClr val="123BD5"/>
              </a:solidFill>
              <a:latin typeface="Palatino Linotype" panose="02040502050505030304" pitchFamily="18" charset="0"/>
            </a:endParaRPr>
          </a:p>
          <a:p>
            <a:pPr algn="ctr"/>
            <a:endParaRPr lang="ru-RU" sz="2800" b="1" dirty="0" smtClean="0">
              <a:solidFill>
                <a:srgbClr val="1F539F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1F539F"/>
                </a:solidFill>
                <a:latin typeface="Palatino Linotype" panose="02040502050505030304" pitchFamily="18" charset="0"/>
              </a:rPr>
              <a:t> Клиентская служба(на правах отдела) в Архангельском районе Республики Башкортостан </a:t>
            </a:r>
          </a:p>
          <a:p>
            <a:pPr algn="ctr"/>
            <a:endParaRPr lang="ru-RU" sz="2800" b="1" dirty="0" smtClean="0">
              <a:solidFill>
                <a:srgbClr val="1F539F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1F539F"/>
                </a:solidFill>
                <a:latin typeface="Palatino Linotype" panose="02040502050505030304" pitchFamily="18" charset="0"/>
              </a:rPr>
              <a:t>Июнь 2024</a:t>
            </a:r>
          </a:p>
        </p:txBody>
      </p:sp>
      <p:grpSp>
        <p:nvGrpSpPr>
          <p:cNvPr id="2" name="Группа 29">
            <a:extLst>
              <a:ext uri="{FF2B5EF4-FFF2-40B4-BE49-F238E27FC236}">
                <a16:creationId xmlns="" xmlns:a16="http://schemas.microsoft.com/office/drawing/2014/main" id="{EFDE823C-931B-4ADE-AD04-931DA8690988}"/>
              </a:ext>
            </a:extLst>
          </p:cNvPr>
          <p:cNvGrpSpPr/>
          <p:nvPr/>
        </p:nvGrpSpPr>
        <p:grpSpPr>
          <a:xfrm>
            <a:off x="8024884" y="4691133"/>
            <a:ext cx="3724596" cy="757989"/>
            <a:chOff x="715599" y="3926785"/>
            <a:chExt cx="4569887" cy="324040"/>
          </a:xfrm>
        </p:grpSpPr>
        <p:sp>
          <p:nvSpPr>
            <p:cNvPr id="26" name="This is your presentation title">
              <a:extLst>
                <a:ext uri="{FF2B5EF4-FFF2-40B4-BE49-F238E27FC236}">
                  <a16:creationId xmlns="" xmlns:a16="http://schemas.microsoft.com/office/drawing/2014/main" id="{9B2EBFA3-D417-40C8-9466-E2ACEFE208E2}"/>
                </a:ext>
              </a:extLst>
            </p:cNvPr>
            <p:cNvSpPr txBox="1"/>
            <p:nvPr/>
          </p:nvSpPr>
          <p:spPr>
            <a:xfrm>
              <a:off x="715599" y="3926785"/>
              <a:ext cx="4569887" cy="197361"/>
            </a:xfrm>
            <a:prstGeom prst="rect">
              <a:avLst/>
            </a:prstGeom>
            <a:ln w="254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tIns="91439" bIns="91439">
              <a:spAutoFit/>
            </a:bodyPr>
            <a:lstStyle>
              <a:lvl1pPr>
                <a:defRPr sz="12000">
                  <a:solidFill>
                    <a:srgbClr val="001355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lvl1pPr>
            </a:lstStyle>
            <a:p>
              <a:pPr algn="just"/>
              <a:endParaRPr sz="1800" dirty="0">
                <a:solidFill>
                  <a:srgbClr val="123BD5"/>
                </a:solidFill>
                <a:latin typeface="Palatino Linotype" panose="02040502050505030304" pitchFamily="18" charset="0"/>
              </a:endParaRPr>
            </a:p>
          </p:txBody>
        </p:sp>
        <p:sp>
          <p:nvSpPr>
            <p:cNvPr id="28" name="This is your presentation title">
              <a:extLst>
                <a:ext uri="{FF2B5EF4-FFF2-40B4-BE49-F238E27FC236}">
                  <a16:creationId xmlns="" xmlns:a16="http://schemas.microsoft.com/office/drawing/2014/main" id="{0D2EE0AE-DEBD-44A3-8CC6-6C775AF407BA}"/>
                </a:ext>
              </a:extLst>
            </p:cNvPr>
            <p:cNvSpPr txBox="1"/>
            <p:nvPr/>
          </p:nvSpPr>
          <p:spPr>
            <a:xfrm>
              <a:off x="2644644" y="4012375"/>
              <a:ext cx="2490716" cy="238450"/>
            </a:xfrm>
            <a:prstGeom prst="rect">
              <a:avLst/>
            </a:prstGeom>
            <a:ln w="254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tIns="91439" bIns="91439">
              <a:spAutoFit/>
            </a:bodyPr>
            <a:lstStyle>
              <a:lvl1pPr>
                <a:defRPr sz="12000">
                  <a:solidFill>
                    <a:srgbClr val="001355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lvl1pPr>
            </a:lstStyle>
            <a:p>
              <a:pPr algn="just">
                <a:lnSpc>
                  <a:spcPct val="150000"/>
                </a:lnSpc>
              </a:pPr>
              <a:endParaRPr sz="1800" dirty="0">
                <a:solidFill>
                  <a:srgbClr val="123BD5"/>
                </a:solidFill>
                <a:latin typeface="Palatino Linotype" panose="02040502050505030304" pitchFamily="18" charset="0"/>
              </a:endParaRPr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rgbClr val="0C0D16">
                <a:tint val="45000"/>
                <a:satMod val="400000"/>
              </a:srgbClr>
            </a:duotone>
          </a:blip>
          <a:srcRect t="29511" b="28725"/>
          <a:stretch/>
        </p:blipFill>
        <p:spPr>
          <a:xfrm>
            <a:off x="301430" y="0"/>
            <a:ext cx="2243387" cy="2129051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58" y="608201"/>
            <a:ext cx="1077904" cy="107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68067" y="1579208"/>
            <a:ext cx="1801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2">
                    <a:lumMod val="50000"/>
                  </a:schemeClr>
                </a:solidFill>
              </a:rPr>
              <a:t>СОЦИАЛЬНЫЙ </a:t>
            </a:r>
          </a:p>
          <a:p>
            <a:pPr algn="ctr"/>
            <a:r>
              <a:rPr lang="ru-RU" sz="1400" b="1" dirty="0">
                <a:solidFill>
                  <a:schemeClr val="bg2">
                    <a:lumMod val="50000"/>
                  </a:schemeClr>
                </a:solidFill>
              </a:rPr>
              <a:t>ФОНД РОССИИ </a:t>
            </a:r>
          </a:p>
        </p:txBody>
      </p:sp>
    </p:spTree>
    <p:extLst>
      <p:ext uri="{BB962C8B-B14F-4D97-AF65-F5344CB8AC3E}">
        <p14:creationId xmlns="" xmlns:p14="http://schemas.microsoft.com/office/powerpoint/2010/main" val="31708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42924" y="828675"/>
          <a:ext cx="10815895" cy="5731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942"/>
                <a:gridCol w="3566416"/>
                <a:gridCol w="2163179"/>
                <a:gridCol w="2163179"/>
                <a:gridCol w="2163179"/>
              </a:tblGrid>
              <a:tr h="826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Номер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 </a:t>
                      </a:r>
                      <a:r>
                        <a:rPr lang="ru-RU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Место проведения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Ответственный исполнитель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873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Плетение маскировочных сетей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Мастерская маскировки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03.06.2024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Инициативная группа Центра общения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697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«День Внука»  приуроченный к Международному Дню защиты детей (Веселые старты)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Спортивная площадка МОБУ СОШ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№ 1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05.06.2024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Руководитель КС –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Султанбекова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Лариса Николаевна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9219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Полезный</a:t>
                      </a:r>
                      <a:r>
                        <a:rPr lang="ru-RU" sz="14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час. Компьютерная грамотность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07.06.2024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14.30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Руководитель КС –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Султанбекова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Лариса Николаевна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4470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Плетение маскировочных сетей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Мастерская маскировки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10.06.2024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Инициативная группа Центра общения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4470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Велопробег, посвященный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Дню России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Центральная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лощадь с. Архангельское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11.06.2024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10.00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Руководитель КС –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Султанбекова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Лариса Николаевна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4470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Скандинавская ходьба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Стадион с.Архангельское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14.06.2024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Инициативная группа Центра общения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95325" y="114301"/>
            <a:ext cx="10820400" cy="600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 Афиша мероприятий Центра общения «От сердца к сердцу»</a:t>
            </a:r>
            <a:endParaRPr lang="ru-RU" sz="3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502" y="238125"/>
          <a:ext cx="11135501" cy="5401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095"/>
                <a:gridCol w="2558494"/>
                <a:gridCol w="2127287"/>
                <a:gridCol w="2127287"/>
                <a:gridCol w="3613338"/>
              </a:tblGrid>
              <a:tr h="804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Номер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 </a:t>
                      </a:r>
                      <a:r>
                        <a:rPr lang="ru-RU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Место проведения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Ответственный исполнитель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399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Мастер класс «Кашпо из искусственного ротанга»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19.06.2024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Серебряный посетитель Центра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общения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Антипина Наталья Анатольевна</a:t>
                      </a:r>
                    </a:p>
                  </a:txBody>
                  <a:tcPr marL="68580" marR="68580" marT="0" marB="0"/>
                </a:tc>
              </a:tr>
              <a:tr h="71399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Скандинавская ходьба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Стадион с.Архангельское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21.06.2024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Инициативная группа Центра общения</a:t>
                      </a:r>
                    </a:p>
                  </a:txBody>
                  <a:tcPr marL="68580" marR="68580" marT="0" marB="0"/>
                </a:tc>
              </a:tr>
              <a:tr h="6037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Плетение маскировочных сетей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Мастерская маскировки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24.06.2024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Инициативная группа Центра общения</a:t>
                      </a:r>
                    </a:p>
                  </a:txBody>
                  <a:tcPr marL="68580" marR="68580" marT="0" marB="0"/>
                </a:tc>
              </a:tr>
              <a:tr h="65355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 днем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рождения «Июнь», поздравление именинников, родившихся в Июне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26.06.2024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14.30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Руководитель КС –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Султанбекова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Лариса Николаевна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355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Встреча с посетителями ЦОСП для согласования плана работы на июль 2024.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28.06.2024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14.30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Руководитель КС –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Султанбекова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Лариса Николаевна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3557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план могут быть внесены изменения,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 так же могут быть уточнены даты мероприятий.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Руководитель клиентской службы(на правах отдела)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Архангельском районе                                                                          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Султанбекова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Л.Н.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10170</TotalTime>
  <Words>281</Words>
  <Application>Microsoft Office PowerPoint</Application>
  <PresentationFormat>Произвольный</PresentationFormat>
  <Paragraphs>90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Слайд 1</vt:lpstr>
      <vt:lpstr>                                                                                                                                     Афиша мероприятий Центра общения «От сердца к сердцу»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 Передера</dc:creator>
  <cp:lastModifiedBy>002SultanbekovaLN</cp:lastModifiedBy>
  <cp:revision>750</cp:revision>
  <cp:lastPrinted>2022-12-27T06:14:38Z</cp:lastPrinted>
  <dcterms:created xsi:type="dcterms:W3CDTF">2022-12-26T11:36:34Z</dcterms:created>
  <dcterms:modified xsi:type="dcterms:W3CDTF">2024-06-03T09:54:30Z</dcterms:modified>
</cp:coreProperties>
</file>