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6"/>
  </p:notesMasterIdLst>
  <p:handoutMasterIdLst>
    <p:handoutMasterId r:id="rId7"/>
  </p:handoutMasterIdLst>
  <p:sldIdLst>
    <p:sldId id="304" r:id="rId2"/>
    <p:sldId id="307" r:id="rId3"/>
    <p:sldId id="308" r:id="rId4"/>
    <p:sldId id="309" r:id="rId5"/>
  </p:sldIdLst>
  <p:sldSz cx="12192000" cy="6858000"/>
  <p:notesSz cx="6808788" cy="99409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205" userDrawn="1">
          <p15:clr>
            <a:srgbClr val="A4A3A4"/>
          </p15:clr>
        </p15:guide>
        <p15:guide id="2" pos="302" userDrawn="1">
          <p15:clr>
            <a:srgbClr val="A4A3A4"/>
          </p15:clr>
        </p15:guide>
        <p15:guide id="3" pos="746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E6E6E6"/>
    <a:srgbClr val="E00B1B"/>
    <a:srgbClr val="123BD5"/>
    <a:srgbClr val="1F539F"/>
    <a:srgbClr val="4472C4"/>
    <a:srgbClr val="D62E3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Светлый стиль 1 -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A111915-BE36-4E01-A7E5-04B1672EAD32}" styleName="Светлый стиль 2 -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125E5076-3810-47DD-B79F-674D7AD40C01}" styleName="Темный стиль 1 - акцент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52" autoAdjust="0"/>
    <p:restoredTop sz="94203" autoAdjust="0"/>
  </p:normalViewPr>
  <p:slideViewPr>
    <p:cSldViewPr snapToGrid="0" showGuides="1">
      <p:cViewPr varScale="1">
        <p:scale>
          <a:sx n="80" d="100"/>
          <a:sy n="80" d="100"/>
        </p:scale>
        <p:origin x="-701" y="-67"/>
      </p:cViewPr>
      <p:guideLst>
        <p:guide orient="horz" pos="2205"/>
        <p:guide pos="302"/>
        <p:guide pos="7469"/>
      </p:guideLst>
    </p:cSldViewPr>
  </p:slideViewPr>
  <p:outlineViewPr>
    <p:cViewPr>
      <p:scale>
        <a:sx n="33" d="100"/>
        <a:sy n="33" d="100"/>
      </p:scale>
      <p:origin x="0" y="4392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1" d="100"/>
          <a:sy n="81" d="100"/>
        </p:scale>
        <p:origin x="-4020" y="-84"/>
      </p:cViewPr>
      <p:guideLst>
        <p:guide orient="horz" pos="3132"/>
        <p:guide pos="2145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51163" cy="496888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6038" y="0"/>
            <a:ext cx="2951162" cy="496888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r">
              <a:defRPr sz="1200"/>
            </a:lvl1pPr>
          </a:lstStyle>
          <a:p>
            <a:fld id="{D8ECDC9B-42F1-416D-BE9B-7DB171E12950}" type="datetimeFigureOut">
              <a:rPr lang="ru-RU" smtClean="0"/>
              <a:pPr/>
              <a:t>28.04.2024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" y="9442450"/>
            <a:ext cx="2951163" cy="496888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6038" y="9442450"/>
            <a:ext cx="2951162" cy="496888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r">
              <a:defRPr sz="1200"/>
            </a:lvl1pPr>
          </a:lstStyle>
          <a:p>
            <a:fld id="{5ABF3646-18B3-421F-BD60-EB4BA87B47C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50901" cy="497046"/>
          </a:xfrm>
          <a:prstGeom prst="rect">
            <a:avLst/>
          </a:prstGeom>
        </p:spPr>
        <p:txBody>
          <a:bodyPr vert="horz" lIns="91833" tIns="45917" rIns="91833" bIns="45917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6292" y="0"/>
            <a:ext cx="2950901" cy="497046"/>
          </a:xfrm>
          <a:prstGeom prst="rect">
            <a:avLst/>
          </a:prstGeom>
        </p:spPr>
        <p:txBody>
          <a:bodyPr vert="horz" lIns="91833" tIns="45917" rIns="91833" bIns="45917" rtlCol="0"/>
          <a:lstStyle>
            <a:lvl1pPr algn="r">
              <a:defRPr sz="1200"/>
            </a:lvl1pPr>
          </a:lstStyle>
          <a:p>
            <a:fld id="{161B7AA7-31CF-4C48-809E-5B2102EB73B0}" type="datetimeFigureOut">
              <a:rPr lang="ru-RU" smtClean="0"/>
              <a:pPr/>
              <a:t>28.04.2024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6125"/>
            <a:ext cx="6627812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833" tIns="45917" rIns="91833" bIns="45917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241" y="4721941"/>
            <a:ext cx="5448308" cy="4473416"/>
          </a:xfrm>
          <a:prstGeom prst="rect">
            <a:avLst/>
          </a:prstGeom>
        </p:spPr>
        <p:txBody>
          <a:bodyPr vert="horz" lIns="91833" tIns="45917" rIns="91833" bIns="45917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42286"/>
            <a:ext cx="2950901" cy="497046"/>
          </a:xfrm>
          <a:prstGeom prst="rect">
            <a:avLst/>
          </a:prstGeom>
        </p:spPr>
        <p:txBody>
          <a:bodyPr vert="horz" lIns="91833" tIns="45917" rIns="91833" bIns="45917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6292" y="9442286"/>
            <a:ext cx="2950901" cy="497046"/>
          </a:xfrm>
          <a:prstGeom prst="rect">
            <a:avLst/>
          </a:prstGeom>
        </p:spPr>
        <p:txBody>
          <a:bodyPr vert="horz" lIns="91833" tIns="45917" rIns="91833" bIns="45917" rtlCol="0" anchor="b"/>
          <a:lstStyle>
            <a:lvl1pPr algn="r">
              <a:defRPr sz="1200"/>
            </a:lvl1pPr>
          </a:lstStyle>
          <a:p>
            <a:fld id="{ED073960-7394-4B1E-A4D3-4515C5F5BCAD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9708422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9D0E0-11C9-44C1-86C9-32E1CF80E8F3}" type="datetimeFigureOut">
              <a:rPr lang="ru-RU" smtClean="0"/>
              <a:pPr/>
              <a:t>28.04.2024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16415-0266-4AA6-892E-DAB20C1801D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9D0E0-11C9-44C1-86C9-32E1CF80E8F3}" type="datetimeFigureOut">
              <a:rPr lang="ru-RU" smtClean="0"/>
              <a:pPr/>
              <a:t>28.04.2024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16415-0266-4AA6-892E-DAB20C1801D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9D0E0-11C9-44C1-86C9-32E1CF80E8F3}" type="datetimeFigureOut">
              <a:rPr lang="ru-RU" smtClean="0"/>
              <a:pPr/>
              <a:t>28.04.2024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16415-0266-4AA6-892E-DAB20C1801D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9D0E0-11C9-44C1-86C9-32E1CF80E8F3}" type="datetimeFigureOut">
              <a:rPr lang="ru-RU" smtClean="0"/>
              <a:pPr/>
              <a:t>28.04.2024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16415-0266-4AA6-892E-DAB20C1801D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9D0E0-11C9-44C1-86C9-32E1CF80E8F3}" type="datetimeFigureOut">
              <a:rPr lang="ru-RU" smtClean="0"/>
              <a:pPr/>
              <a:t>28.04.2024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16415-0266-4AA6-892E-DAB20C1801D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9D0E0-11C9-44C1-86C9-32E1CF80E8F3}" type="datetimeFigureOut">
              <a:rPr lang="ru-RU" smtClean="0"/>
              <a:pPr/>
              <a:t>28.04.2024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16415-0266-4AA6-892E-DAB20C1801D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9D0E0-11C9-44C1-86C9-32E1CF80E8F3}" type="datetimeFigureOut">
              <a:rPr lang="ru-RU" smtClean="0"/>
              <a:pPr/>
              <a:t>28.04.2024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16415-0266-4AA6-892E-DAB20C1801D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9D0E0-11C9-44C1-86C9-32E1CF80E8F3}" type="datetimeFigureOut">
              <a:rPr lang="ru-RU" smtClean="0"/>
              <a:pPr/>
              <a:t>28.04.2024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16415-0266-4AA6-892E-DAB20C1801D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9D0E0-11C9-44C1-86C9-32E1CF80E8F3}" type="datetimeFigureOut">
              <a:rPr lang="ru-RU" smtClean="0"/>
              <a:pPr/>
              <a:t>28.04.2024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16415-0266-4AA6-892E-DAB20C1801D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9D0E0-11C9-44C1-86C9-32E1CF80E8F3}" type="datetimeFigureOut">
              <a:rPr lang="ru-RU" smtClean="0"/>
              <a:pPr/>
              <a:t>28.04.2024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16415-0266-4AA6-892E-DAB20C1801D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9D0E0-11C9-44C1-86C9-32E1CF80E8F3}" type="datetimeFigureOut">
              <a:rPr lang="ru-RU" smtClean="0"/>
              <a:pPr/>
              <a:t>28.04.2024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/>
          <a:p>
            <a:fld id="{AF416415-0266-4AA6-892E-DAB20C1801DF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1"/>
            </a:gs>
            <a:gs pos="25000">
              <a:schemeClr val="bg2">
                <a:tint val="83000"/>
                <a:satMod val="320000"/>
              </a:schemeClr>
            </a:gs>
            <a:gs pos="100000">
              <a:schemeClr val="bg2">
                <a:shade val="15000"/>
                <a:satMod val="320000"/>
              </a:schemeClr>
            </a:gs>
          </a:gsLst>
          <a:path path="circle">
            <a:fillToRect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12700" y="-7144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5842000" y="-7144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6C9D0E0-11C9-44C1-86C9-32E1CF80E8F3}" type="datetimeFigureOut">
              <a:rPr lang="ru-RU" smtClean="0"/>
              <a:pPr/>
              <a:t>28.04.2024</a:t>
            </a:fld>
            <a:endParaRPr lang="ru-RU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F416415-0266-4AA6-892E-DAB20C1801DF}" type="slidenum">
              <a:rPr lang="ru-RU" smtClean="0"/>
              <a:pPr/>
              <a:t>‹#›</a:t>
            </a:fld>
            <a:endParaRPr lang="ru-RU" dirty="0"/>
          </a:p>
        </p:txBody>
      </p:sp>
      <p:grpSp>
        <p:nvGrpSpPr>
          <p:cNvPr id="2" name="Группа 1"/>
          <p:cNvGrpSpPr/>
          <p:nvPr/>
        </p:nvGrpSpPr>
        <p:grpSpPr>
          <a:xfrm>
            <a:off x="-25356" y="202408"/>
            <a:ext cx="12240731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his is your presentation title">
            <a:extLst>
              <a:ext uri="{FF2B5EF4-FFF2-40B4-BE49-F238E27FC236}">
                <a16:creationId xmlns:a16="http://schemas.microsoft.com/office/drawing/2014/main" xmlns="" id="{B50F3948-7F5C-446F-9DF7-F746BDF6FC03}"/>
              </a:ext>
            </a:extLst>
          </p:cNvPr>
          <p:cNvSpPr txBox="1"/>
          <p:nvPr/>
        </p:nvSpPr>
        <p:spPr>
          <a:xfrm>
            <a:off x="1055345" y="2652726"/>
            <a:ext cx="10225489" cy="3200874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tIns="91439" bIns="91439">
            <a:spAutoFit/>
          </a:bodyPr>
          <a:lstStyle>
            <a:lvl1pPr>
              <a:defRPr sz="12000">
                <a:solidFill>
                  <a:srgbClr val="001355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</a:lstStyle>
          <a:p>
            <a:pPr algn="ctr"/>
            <a:r>
              <a:rPr lang="ru-RU" sz="2800" b="1" dirty="0" smtClean="0">
                <a:solidFill>
                  <a:srgbClr val="1F539F"/>
                </a:solidFill>
                <a:latin typeface="Palatino Linotype" panose="02040502050505030304" pitchFamily="18" charset="0"/>
              </a:rPr>
              <a:t>Центр общения старшего поколения </a:t>
            </a:r>
          </a:p>
          <a:p>
            <a:pPr algn="ctr"/>
            <a:r>
              <a:rPr lang="ru-RU" sz="2800" b="1" dirty="0" smtClean="0">
                <a:solidFill>
                  <a:srgbClr val="1F539F"/>
                </a:solidFill>
                <a:latin typeface="Palatino Linotype" panose="02040502050505030304" pitchFamily="18" charset="0"/>
              </a:rPr>
              <a:t>«От сердца к сердцу» </a:t>
            </a:r>
            <a:endParaRPr lang="ru-RU" sz="2800" b="1" dirty="0" smtClean="0">
              <a:solidFill>
                <a:srgbClr val="123BD5"/>
              </a:solidFill>
              <a:latin typeface="Palatino Linotype" panose="02040502050505030304" pitchFamily="18" charset="0"/>
            </a:endParaRPr>
          </a:p>
          <a:p>
            <a:pPr algn="ctr"/>
            <a:endParaRPr lang="ru-RU" sz="2800" b="1" dirty="0" smtClean="0">
              <a:solidFill>
                <a:srgbClr val="1F539F"/>
              </a:solidFill>
              <a:latin typeface="Palatino Linotype" panose="02040502050505030304" pitchFamily="18" charset="0"/>
            </a:endParaRPr>
          </a:p>
          <a:p>
            <a:pPr algn="ctr"/>
            <a:r>
              <a:rPr lang="ru-RU" sz="2800" b="1" dirty="0" smtClean="0">
                <a:solidFill>
                  <a:srgbClr val="1F539F"/>
                </a:solidFill>
                <a:latin typeface="Palatino Linotype" panose="02040502050505030304" pitchFamily="18" charset="0"/>
              </a:rPr>
              <a:t> Клиентская служба(на правах отдела) в Архангельском районе Республики Башкортостан </a:t>
            </a:r>
          </a:p>
          <a:p>
            <a:pPr algn="ctr"/>
            <a:endParaRPr lang="ru-RU" sz="2800" b="1" dirty="0" smtClean="0">
              <a:solidFill>
                <a:srgbClr val="1F539F"/>
              </a:solidFill>
              <a:latin typeface="Palatino Linotype" panose="02040502050505030304" pitchFamily="18" charset="0"/>
            </a:endParaRPr>
          </a:p>
          <a:p>
            <a:pPr algn="ctr"/>
            <a:r>
              <a:rPr lang="ru-RU" sz="2800" b="1" dirty="0" smtClean="0">
                <a:solidFill>
                  <a:srgbClr val="1F539F"/>
                </a:solidFill>
                <a:latin typeface="Palatino Linotype" panose="02040502050505030304" pitchFamily="18" charset="0"/>
              </a:rPr>
              <a:t>МАЙ 2024</a:t>
            </a:r>
          </a:p>
        </p:txBody>
      </p:sp>
      <p:grpSp>
        <p:nvGrpSpPr>
          <p:cNvPr id="2" name="Группа 29">
            <a:extLst>
              <a:ext uri="{FF2B5EF4-FFF2-40B4-BE49-F238E27FC236}">
                <a16:creationId xmlns:a16="http://schemas.microsoft.com/office/drawing/2014/main" xmlns="" id="{EFDE823C-931B-4ADE-AD04-931DA8690988}"/>
              </a:ext>
            </a:extLst>
          </p:cNvPr>
          <p:cNvGrpSpPr/>
          <p:nvPr/>
        </p:nvGrpSpPr>
        <p:grpSpPr>
          <a:xfrm>
            <a:off x="8024884" y="4691133"/>
            <a:ext cx="3724596" cy="757989"/>
            <a:chOff x="715599" y="3926785"/>
            <a:chExt cx="4569887" cy="324040"/>
          </a:xfrm>
        </p:grpSpPr>
        <p:sp>
          <p:nvSpPr>
            <p:cNvPr id="26" name="This is your presentation title">
              <a:extLst>
                <a:ext uri="{FF2B5EF4-FFF2-40B4-BE49-F238E27FC236}">
                  <a16:creationId xmlns:a16="http://schemas.microsoft.com/office/drawing/2014/main" xmlns="" id="{9B2EBFA3-D417-40C8-9466-E2ACEFE208E2}"/>
                </a:ext>
              </a:extLst>
            </p:cNvPr>
            <p:cNvSpPr txBox="1"/>
            <p:nvPr/>
          </p:nvSpPr>
          <p:spPr>
            <a:xfrm>
              <a:off x="715599" y="3926785"/>
              <a:ext cx="4569887" cy="197361"/>
            </a:xfrm>
            <a:prstGeom prst="rect">
              <a:avLst/>
            </a:prstGeom>
            <a:ln w="25400">
              <a:miter lim="400000"/>
            </a:ln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tIns="91439" bIns="91439">
              <a:spAutoFit/>
            </a:bodyPr>
            <a:lstStyle>
              <a:lvl1pPr>
                <a:defRPr sz="12000">
                  <a:solidFill>
                    <a:srgbClr val="001355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defRPr>
              </a:lvl1pPr>
            </a:lstStyle>
            <a:p>
              <a:pPr algn="just"/>
              <a:endParaRPr sz="1800" dirty="0">
                <a:solidFill>
                  <a:srgbClr val="123BD5"/>
                </a:solidFill>
                <a:latin typeface="Palatino Linotype" panose="02040502050505030304" pitchFamily="18" charset="0"/>
              </a:endParaRPr>
            </a:p>
          </p:txBody>
        </p:sp>
        <p:sp>
          <p:nvSpPr>
            <p:cNvPr id="28" name="This is your presentation title">
              <a:extLst>
                <a:ext uri="{FF2B5EF4-FFF2-40B4-BE49-F238E27FC236}">
                  <a16:creationId xmlns:a16="http://schemas.microsoft.com/office/drawing/2014/main" xmlns="" id="{0D2EE0AE-DEBD-44A3-8CC6-6C775AF407BA}"/>
                </a:ext>
              </a:extLst>
            </p:cNvPr>
            <p:cNvSpPr txBox="1"/>
            <p:nvPr/>
          </p:nvSpPr>
          <p:spPr>
            <a:xfrm>
              <a:off x="2644644" y="4012375"/>
              <a:ext cx="2490716" cy="238450"/>
            </a:xfrm>
            <a:prstGeom prst="rect">
              <a:avLst/>
            </a:prstGeom>
            <a:ln w="25400">
              <a:miter lim="400000"/>
            </a:ln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tIns="91439" bIns="91439">
              <a:spAutoFit/>
            </a:bodyPr>
            <a:lstStyle>
              <a:lvl1pPr>
                <a:defRPr sz="12000">
                  <a:solidFill>
                    <a:srgbClr val="001355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defRPr>
              </a:lvl1pPr>
            </a:lstStyle>
            <a:p>
              <a:pPr algn="just">
                <a:lnSpc>
                  <a:spcPct val="150000"/>
                </a:lnSpc>
              </a:pPr>
              <a:endParaRPr sz="1800" dirty="0">
                <a:solidFill>
                  <a:srgbClr val="123BD5"/>
                </a:solidFill>
                <a:latin typeface="Palatino Linotype" panose="02040502050505030304" pitchFamily="18" charset="0"/>
              </a:endParaRPr>
            </a:p>
          </p:txBody>
        </p:sp>
      </p:grpSp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2" cstate="print">
            <a:duotone>
              <a:prstClr val="black"/>
              <a:srgbClr val="0C0D16">
                <a:tint val="45000"/>
                <a:satMod val="400000"/>
              </a:srgbClr>
            </a:duotone>
          </a:blip>
          <a:srcRect t="29511" b="28725"/>
          <a:stretch/>
        </p:blipFill>
        <p:spPr>
          <a:xfrm>
            <a:off x="301430" y="0"/>
            <a:ext cx="2243387" cy="2129051"/>
          </a:xfrm>
          <a:prstGeom prst="rect">
            <a:avLst/>
          </a:prstGeom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2658" y="608201"/>
            <a:ext cx="1077904" cy="10779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368067" y="1579208"/>
            <a:ext cx="18019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>
                <a:solidFill>
                  <a:schemeClr val="bg2">
                    <a:lumMod val="50000"/>
                  </a:schemeClr>
                </a:solidFill>
              </a:rPr>
              <a:t>СОЦИАЛЬНЫЙ </a:t>
            </a:r>
          </a:p>
          <a:p>
            <a:pPr algn="ctr"/>
            <a:r>
              <a:rPr lang="ru-RU" sz="1400" b="1" dirty="0">
                <a:solidFill>
                  <a:schemeClr val="bg2">
                    <a:lumMod val="50000"/>
                  </a:schemeClr>
                </a:solidFill>
              </a:rPr>
              <a:t>ФОНД РОССИИ </a:t>
            </a:r>
          </a:p>
        </p:txBody>
      </p:sp>
    </p:spTree>
    <p:extLst>
      <p:ext uri="{BB962C8B-B14F-4D97-AF65-F5344CB8AC3E}">
        <p14:creationId xmlns:p14="http://schemas.microsoft.com/office/powerpoint/2010/main" xmlns="" val="3170848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733425" y="816607"/>
          <a:ext cx="10682544" cy="59178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4851"/>
                <a:gridCol w="3506741"/>
                <a:gridCol w="2126984"/>
                <a:gridCol w="2126984"/>
                <a:gridCol w="2126984"/>
              </a:tblGrid>
              <a:tr h="74360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Номер</a:t>
                      </a:r>
                      <a:r>
                        <a:rPr lang="ru-RU" sz="16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по </a:t>
                      </a:r>
                      <a:r>
                        <a:rPr lang="ru-RU" sz="1600" b="1" baseline="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r>
                        <a:rPr lang="ru-RU" sz="16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/</a:t>
                      </a:r>
                      <a:r>
                        <a:rPr lang="ru-RU" sz="1600" b="1" baseline="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Мероприятие</a:t>
                      </a:r>
                      <a:endParaRPr lang="ru-RU" sz="11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Место проведения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Срок исполнения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Ответственный исполнитель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7885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Урок ритмики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и танца</a:t>
                      </a:r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Районный Дом культуры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02.05.2024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11.00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Хореограф -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Ильмурзина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Зульфия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Асхатовна</a:t>
                      </a:r>
                      <a:endParaRPr lang="ru-RU" sz="14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905133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Мастер-класс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по изготовлению куклы – «Северная  </a:t>
                      </a:r>
                      <a:r>
                        <a:rPr lang="ru-RU" sz="1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Берегиня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». Выставка творческих работ</a:t>
                      </a:r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Центр общения старшего поколения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03.05.2024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14.30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Серебряный посетитель Центра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общения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Кудашева </a:t>
                      </a: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Нина Эдуардовна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67885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Плетение маскировочных сетей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Мастерская маскировки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06.05.2024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10.00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Инициативная группа Центра </a:t>
                      </a: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общения</a:t>
                      </a:r>
                      <a:endParaRPr lang="ru-RU" sz="14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535713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4.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Урок ритмики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и танца</a:t>
                      </a:r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Районный Дом культуры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06.05.2024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11.00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Хореограф -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Ильмурзина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Зульфия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Асхатовна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76283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5.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Встреча с представителями органов власти (круглый стол)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Центр общения старшего поколения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08.05.2024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14.00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Руководитель КС – </a:t>
                      </a:r>
                      <a:r>
                        <a:rPr lang="ru-RU" sz="14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Султанбекова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 Лариса Николаевна</a:t>
                      </a:r>
                      <a:endParaRPr lang="ru-RU" sz="14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76283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6.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Лекция на тему –Гормональное здоровье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Центр общения старшего поколения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08.05.2024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15.00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Врач-эндокринолог</a:t>
                      </a:r>
                      <a:endParaRPr lang="ru-RU" sz="1400" baseline="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aseline="0" dirty="0" err="1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Залкаева</a:t>
                      </a:r>
                      <a:r>
                        <a:rPr lang="ru-RU" sz="1400" baseline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</a:t>
                      </a:r>
                      <a:r>
                        <a:rPr lang="ru-RU" sz="1400" baseline="0" dirty="0" err="1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Фарида</a:t>
                      </a:r>
                      <a:r>
                        <a:rPr lang="ru-RU" sz="1400" baseline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400" baseline="0" dirty="0" err="1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Ахметовна</a:t>
                      </a:r>
                      <a:endParaRPr lang="ru-RU" sz="14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563004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7.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Торжественный митинг, посвященный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празднованию Дня Победы в Великой Отечественной войне </a:t>
                      </a:r>
                      <a:endParaRPr lang="ru-RU" sz="14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Центральная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п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лощадь с. Архангельское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09.05.2024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10.00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Руководитель КС – </a:t>
                      </a:r>
                      <a:r>
                        <a:rPr lang="ru-RU" sz="14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Султанбекова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  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Лариса Николаевна</a:t>
                      </a:r>
                      <a:endParaRPr lang="ru-RU" sz="1400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695325" y="114301"/>
            <a:ext cx="10820400" cy="60007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> Афиша мероприятий Центра общения «От сердца к сердцу»</a:t>
            </a:r>
            <a:endParaRPr lang="ru-RU" sz="35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71502" y="523875"/>
          <a:ext cx="11135501" cy="59766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9095"/>
                <a:gridCol w="2558494"/>
                <a:gridCol w="2127287"/>
                <a:gridCol w="2127287"/>
                <a:gridCol w="3613338"/>
              </a:tblGrid>
              <a:tr h="5554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Номер</a:t>
                      </a:r>
                      <a:r>
                        <a:rPr lang="ru-RU" sz="16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по </a:t>
                      </a:r>
                      <a:r>
                        <a:rPr lang="ru-RU" sz="1600" b="1" baseline="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r>
                        <a:rPr lang="ru-RU" sz="16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/</a:t>
                      </a:r>
                      <a:r>
                        <a:rPr lang="ru-RU" sz="1600" b="1" baseline="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Мероприятие</a:t>
                      </a:r>
                      <a:endParaRPr lang="ru-RU" sz="11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Место проведения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Срок исполнения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Ответственный исполнитель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53557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8.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Плетение маскировочных сетей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Мастерская маскировки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13.05.2024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10.00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Инициативная группа Центра общения</a:t>
                      </a:r>
                    </a:p>
                  </a:txBody>
                  <a:tcPr marL="68580" marR="68580" marT="0" marB="0"/>
                </a:tc>
              </a:tr>
              <a:tr h="653557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9.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Урок ритмики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и танца</a:t>
                      </a:r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Районный Дом культуры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13.05.2024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11.00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Хореограф -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Ильмурзина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Зульфия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Асхатовна</a:t>
                      </a:r>
                      <a:endParaRPr lang="ru-RU" sz="14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7687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10.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Квиз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«Отгадай лучшее Советское кино»</a:t>
                      </a:r>
                      <a:endParaRPr lang="ru-RU" sz="14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Центр общения старшего поколения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15.05.2024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11.00</a:t>
                      </a:r>
                      <a:endParaRPr lang="ru-RU" sz="14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aseline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ПАО </a:t>
                      </a:r>
                      <a:r>
                        <a:rPr lang="ru-RU" sz="1400" baseline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Сбербанк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aseline="0" dirty="0" err="1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Фатихова</a:t>
                      </a:r>
                      <a:r>
                        <a:rPr lang="ru-RU" sz="1400" baseline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400" baseline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Диана </a:t>
                      </a:r>
                      <a:r>
                        <a:rPr lang="ru-RU" sz="1400" baseline="0" dirty="0" err="1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Шарифьяновна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61488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11.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Урок ритмики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и танца</a:t>
                      </a:r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Районный Дом культуры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16.05.2024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11.00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Хореограф -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Ильмурзина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Зульфия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Асхатовна</a:t>
                      </a:r>
                      <a:endParaRPr lang="ru-RU" sz="14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714281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12.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Лекция на тему –Гинекологические заболевания в пожилом возрасте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Центр общения старшего поколения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17.05.2024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14.30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Врач</a:t>
                      </a:r>
                      <a:r>
                        <a:rPr lang="ru-RU" sz="1400" baseline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акушер-гинеколог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aseline="0" dirty="0" err="1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Зубрицкая</a:t>
                      </a:r>
                      <a:r>
                        <a:rPr lang="ru-RU" sz="1400" baseline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Тамара Ильинична</a:t>
                      </a:r>
                      <a:endParaRPr lang="ru-RU" sz="14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603791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13.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Плетение маскировочных сетей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Мастерская маскировки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20.05.2024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10.00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Инициативная группа Центра общения</a:t>
                      </a:r>
                    </a:p>
                  </a:txBody>
                  <a:tcPr marL="68580" marR="68580" marT="0" marB="0"/>
                </a:tc>
              </a:tr>
              <a:tr h="47625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14.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Урок ритмики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и танца</a:t>
                      </a:r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Районный Дом культуры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20.05.2024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11.00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Хореограф -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Ильмурзина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Зульфия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Асхатовна</a:t>
                      </a:r>
                      <a:endParaRPr lang="ru-RU" sz="14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53557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15.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Выставка творческих работ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Центр общения старшего поколения</a:t>
                      </a:r>
                    </a:p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22.05.2024</a:t>
                      </a:r>
                    </a:p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14.30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Федорова Антонина Петровна</a:t>
                      </a:r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19076" y="283336"/>
          <a:ext cx="11601449" cy="62343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8766"/>
                <a:gridCol w="2665550"/>
                <a:gridCol w="2216300"/>
                <a:gridCol w="2216300"/>
                <a:gridCol w="3764533"/>
              </a:tblGrid>
              <a:tr h="86969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Номер</a:t>
                      </a:r>
                      <a:r>
                        <a:rPr lang="ru-RU" sz="16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по </a:t>
                      </a:r>
                      <a:r>
                        <a:rPr lang="ru-RU" sz="1600" b="1" baseline="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r>
                        <a:rPr lang="ru-RU" sz="16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/</a:t>
                      </a:r>
                      <a:r>
                        <a:rPr lang="ru-RU" sz="1600" b="1" baseline="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Мероприятие</a:t>
                      </a:r>
                      <a:endParaRPr lang="ru-RU" sz="11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Место проведения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Срок исполнения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Ответственный исполнитель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16.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Урок ритмики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и танца</a:t>
                      </a:r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Районный Дом культуры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23.05.2024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11.00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Хореограф -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Ильмурзина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Зульфия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Асхатовна</a:t>
                      </a:r>
                      <a:endParaRPr lang="ru-RU" sz="14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17.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Мир позитива и активного долголетия. Психологический тренинг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Центр общения старшего поколения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24.05.2024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14.30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Психолог</a:t>
                      </a:r>
                      <a:r>
                        <a:rPr lang="ru-RU" sz="1400" baseline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Подросткового клуба «Радуга»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aseline="0" dirty="0" err="1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Андриянова</a:t>
                      </a:r>
                      <a:r>
                        <a:rPr lang="ru-RU" sz="1400" baseline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400" baseline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Анна Владимировна</a:t>
                      </a:r>
                      <a:endParaRPr lang="ru-RU" sz="14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18.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Плетение маскировочных сетей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Мастерская маскировки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27.05.2024</a:t>
                      </a:r>
                    </a:p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10.00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Инициативная группа Центра общения</a:t>
                      </a: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19.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Урок ритмики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и танца</a:t>
                      </a:r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Районный Дом культуры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27.05.2024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11.00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Хореограф -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Ильмурзина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Зульфия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Асхатовна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20.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 днем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рождения «Май», поздравление именинников, родившихся в Мае</a:t>
                      </a:r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Центр общения старшего поколения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29.05.2024</a:t>
                      </a:r>
                    </a:p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14.30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Руководитель КС – </a:t>
                      </a:r>
                      <a:endParaRPr lang="ru-RU" sz="14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Султанбекова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 Лариса Николаевна</a:t>
                      </a:r>
                      <a:endParaRPr lang="ru-RU" sz="1400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21.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Урок ритмики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и танца</a:t>
                      </a:r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Районный Дом культуры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30.05.2024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11.00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Хореограф -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Ильмурзина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Зульфия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Асхатовна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22.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Свободное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время-чтение книг, разгадывание кроссвордов</a:t>
                      </a:r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Центр общения старшего поколения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31.05.2024</a:t>
                      </a:r>
                    </a:p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14.30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Руководитель КС – </a:t>
                      </a:r>
                      <a:r>
                        <a:rPr lang="ru-RU" sz="14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Султанбекова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 Лариса Николаевна</a:t>
                      </a:r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0">
                <a:tc gridSpan="5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 план могут быть внесены изменения,</a:t>
                      </a:r>
                      <a:r>
                        <a:rPr lang="ru-RU" sz="1400" baseline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а так же могут быть уточнены даты мероприятий.</a:t>
                      </a:r>
                      <a:endParaRPr lang="ru-RU" sz="14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/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3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3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/>
                      <a:endParaRPr lang="ru-RU" sz="13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3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9972</TotalTime>
  <Words>473</Words>
  <Application>Microsoft Office PowerPoint</Application>
  <PresentationFormat>Произвольный</PresentationFormat>
  <Paragraphs>164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Поток</vt:lpstr>
      <vt:lpstr>Слайд 1</vt:lpstr>
      <vt:lpstr>                                                                                                                                     Афиша мероприятий Центра общения «От сердца к сердцу»</vt:lpstr>
      <vt:lpstr>Слайд 3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Виктор Передера</dc:creator>
  <cp:lastModifiedBy>002SultanbekovaLN</cp:lastModifiedBy>
  <cp:revision>726</cp:revision>
  <cp:lastPrinted>2022-12-27T06:14:38Z</cp:lastPrinted>
  <dcterms:created xsi:type="dcterms:W3CDTF">2022-12-26T11:36:34Z</dcterms:created>
  <dcterms:modified xsi:type="dcterms:W3CDTF">2024-04-28T07:48:11Z</dcterms:modified>
</cp:coreProperties>
</file>