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972" y="-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19D2E-D155-47EE-BEDF-3A986DB78BFA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4F5D6-274C-4CB3-9381-5AFB0DA6A3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05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4F5D6-274C-4CB3-9381-5AFB0DA6A37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967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86677" y="92353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58876" y="10201"/>
            <a:ext cx="2351314" cy="1120812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5" dirty="0" smtClean="0">
                <a:solidFill>
                  <a:schemeClr val="bg1"/>
                </a:solidFill>
              </a:rPr>
              <a:t>апрель </a:t>
            </a: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466062" y="6294917"/>
            <a:ext cx="2992738" cy="951926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 marR="5079" indent="1948624">
              <a:lnSpc>
                <a:spcPct val="112799"/>
              </a:lnSpc>
              <a:spcBef>
                <a:spcPts val="100"/>
              </a:spcBef>
            </a:pP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365378" y="7513436"/>
            <a:ext cx="1024662" cy="546299"/>
          </a:xfrm>
          <a:prstGeom prst="rect">
            <a:avLst/>
          </a:prstGeom>
        </p:spPr>
        <p:txBody>
          <a:bodyPr vert="horz" wrap="square" lIns="0" tIns="33016" rIns="0" bIns="0" rtlCol="0">
            <a:spAutoFit/>
          </a:bodyPr>
          <a:lstStyle/>
          <a:p>
            <a:pPr marL="12699" marR="120638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699" marR="215879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699" marR="5079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1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572847" y="8203581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592486" y="6962115"/>
            <a:ext cx="546028" cy="441713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529882"/>
              </p:ext>
            </p:extLst>
          </p:nvPr>
        </p:nvGraphicFramePr>
        <p:xfrm>
          <a:off x="176869" y="1619672"/>
          <a:ext cx="6578386" cy="7245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75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5525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1537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811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67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01.04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ко дню Единства народов России и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Белорусии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13:30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311764">
                <a:tc>
                  <a:txBody>
                    <a:bodyPr/>
                    <a:lstStyle/>
                    <a:p>
                      <a:r>
                        <a:rPr lang="ru-RU" sz="1400" b="1" kern="1200" spc="-1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02.04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 Light"/>
                        </a:rPr>
                        <a:t>Занятие группы «Серебро»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kern="1200" spc="-1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10:</a:t>
                      </a:r>
                      <a:r>
                        <a:rPr lang="ru-RU" sz="1400" kern="1200" spc="-25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30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117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МК по живописи в п.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</a:rPr>
                        <a:t>Селенгинск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10:30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665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spc="-1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04.04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Концерт-спектакль. Код души народа</a:t>
                      </a:r>
                    </a:p>
                    <a:p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«Супрядки»</a:t>
                      </a:r>
                      <a:endParaRPr lang="ru-RU" sz="1400" dirty="0" smtClean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13:00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1176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05.04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Настольный теннис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15:00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3415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06.04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группы «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Серебро»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МК по</a:t>
                      </a:r>
                      <a:r>
                        <a:rPr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росписи пасхальных яиц</a:t>
                      </a: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Тренировка 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мини-волей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16:30</a:t>
                      </a:r>
                      <a:endParaRPr lang="ru-RU" sz="1400" b="0" i="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b="0" i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3470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07.04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Нейрогимнастика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Арт-завтрак. МК по живописи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spc="-25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spc="-25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b="0" i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6535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08.04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Помощь СВО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Тренировка по мини-волей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13:30</a:t>
                      </a:r>
                    </a:p>
                    <a:p>
                      <a:r>
                        <a:rPr lang="ru-RU" sz="1400" dirty="0" smtClean="0">
                          <a:latin typeface="+mn-lt"/>
                        </a:rPr>
                        <a:t>19:00</a:t>
                      </a:r>
                    </a:p>
                    <a:p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81235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09.04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группы Серебро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Тренировка по мини-волей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1546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10.04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МК по живописи в п.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</a:rPr>
                        <a:t>Селенгинск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10:30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12.04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Настольный теннис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15:00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13:04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Приглашенные гости, ликвидаторы ЧАЭС «Как это было…»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13:30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57280" y="7513435"/>
            <a:ext cx="832757" cy="567843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7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700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7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7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7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7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7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7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7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7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572846" y="820358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7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560561"/>
              </p:ext>
            </p:extLst>
          </p:nvPr>
        </p:nvGraphicFramePr>
        <p:xfrm>
          <a:off x="116632" y="107504"/>
          <a:ext cx="6624735" cy="8636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36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8500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3436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310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14:04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Арт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. завтрак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МК по рисованию</a:t>
                      </a:r>
                    </a:p>
                  </a:txBody>
                  <a:tcPr marL="83185" marR="83185" marT="39370" marB="39370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10:30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rgbClr val="EDF2F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4747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15.04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Русская изба. Народные традиции. Выездное мероприятие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4141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танцевальной группы «Серебро»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Лекция общества Знание «Эхо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Чернобыля.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подвиг ликвидатора»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Тренировка по мини-волей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149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МК по живописи в п.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</a:rPr>
                        <a:t>Селенгинск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986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19.04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Настольный теннис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19:00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4141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20.04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танцевальной  группы «Серебро»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ВКС Образовательная лекция. Программа долгосрочных платежей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Тренировка по мини-волей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480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21.04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Нейрогимнастика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Арт-завтрак. МК по рисованию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623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</a:rPr>
                        <a:t>22:04</a:t>
                      </a: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Мероприятие совместное с музеем «Чернобыль как это было»</a:t>
                      </a: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+mn-lt"/>
                        </a:rPr>
                        <a:t>13:30</a:t>
                      </a: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23.04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танцевальной группы 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«Серебро»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Тренировка по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мини-волей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23.03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00125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МК по живописи в п. </a:t>
                      </a:r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Селенгинск</a:t>
                      </a:r>
                      <a:endParaRPr lang="ru-RU" sz="1400" b="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Настольные игры</a:t>
                      </a:r>
                      <a:endParaRPr lang="ru-RU" sz="1400" b="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ru-RU" sz="1400" b="0" dirty="0">
                        <a:latin typeface="+mn-lt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9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24.04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Теннис</a:t>
                      </a: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69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42008" y="5363818"/>
            <a:ext cx="6666668" cy="3686599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343873" y="663789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100" dirty="0"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671200 ,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с.Кабанск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Октябрьская, 22 «Б»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  89085944161</a:t>
            </a:r>
            <a:endParaRPr lang="ru-RU" sz="11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ФИО     Беднова Татьяна Викторовна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677716" y="5114732"/>
            <a:ext cx="2919636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365104" y="7452320"/>
            <a:ext cx="2232248" cy="503723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 algn="ctr">
              <a:lnSpc>
                <a:spcPts val="701"/>
              </a:lnSpc>
              <a:spcBef>
                <a:spcPts val="227"/>
              </a:spcBef>
            </a:pPr>
            <a:r>
              <a:rPr lang="ru-RU" sz="1000" b="1" spc="-9" dirty="0" smtClean="0">
                <a:solidFill>
                  <a:srgbClr val="FFFFFF"/>
                </a:solidFill>
                <a:cs typeface="Calibri"/>
              </a:rPr>
              <a:t>Клиентская служба (на правах отдела) в </a:t>
            </a:r>
            <a:r>
              <a:rPr lang="ru-RU" sz="1000" b="1" spc="-9" dirty="0" err="1" smtClean="0">
                <a:solidFill>
                  <a:srgbClr val="FFFFFF"/>
                </a:solidFill>
                <a:cs typeface="Calibri"/>
              </a:rPr>
              <a:t>Кабанском</a:t>
            </a:r>
            <a:r>
              <a:rPr lang="ru-RU" sz="1000" b="1" spc="-9" dirty="0" smtClean="0">
                <a:solidFill>
                  <a:srgbClr val="FFFFFF"/>
                </a:solidFill>
                <a:cs typeface="Calibri"/>
              </a:rPr>
              <a:t> районе</a:t>
            </a:r>
          </a:p>
          <a:p>
            <a:pPr marL="11135" marR="105786" algn="ctr">
              <a:lnSpc>
                <a:spcPts val="701"/>
              </a:lnSpc>
              <a:spcBef>
                <a:spcPts val="227"/>
              </a:spcBef>
            </a:pPr>
            <a:r>
              <a:rPr sz="1000" b="1" spc="-9" dirty="0" err="1" smtClean="0">
                <a:solidFill>
                  <a:srgbClr val="FFFFFF"/>
                </a:solidFill>
                <a:cs typeface="Calibri"/>
              </a:rPr>
              <a:t>Отделение</a:t>
            </a:r>
            <a:r>
              <a:rPr lang="ru-RU" sz="1000" b="1" spc="-9" dirty="0" smtClean="0">
                <a:solidFill>
                  <a:srgbClr val="FFFFFF"/>
                </a:solidFill>
                <a:cs typeface="Calibri"/>
              </a:rPr>
              <a:t>я </a:t>
            </a:r>
            <a:r>
              <a:rPr sz="1000" b="1" spc="-9" dirty="0" err="1" smtClean="0">
                <a:solidFill>
                  <a:srgbClr val="FFFFFF"/>
                </a:solidFill>
                <a:cs typeface="Calibri"/>
              </a:rPr>
              <a:t>Фонда</a:t>
            </a:r>
            <a:r>
              <a:rPr sz="1000" b="1" spc="438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1000" b="1" spc="-9" dirty="0">
                <a:solidFill>
                  <a:srgbClr val="FFFFFF"/>
                </a:solidFill>
                <a:cs typeface="Calibri"/>
              </a:rPr>
              <a:t>пенсионного</a:t>
            </a:r>
            <a:endParaRPr sz="1000" b="1" dirty="0">
              <a:cs typeface="Calibri"/>
            </a:endParaRPr>
          </a:p>
          <a:p>
            <a:pPr marL="11135" marR="189301" algn="ctr">
              <a:lnSpc>
                <a:spcPts val="701"/>
              </a:lnSpc>
            </a:pPr>
            <a:r>
              <a:rPr sz="1000" b="1" dirty="0">
                <a:solidFill>
                  <a:srgbClr val="FFFFFF"/>
                </a:solidFill>
                <a:cs typeface="Calibri"/>
              </a:rPr>
              <a:t>и</a:t>
            </a:r>
            <a:r>
              <a:rPr sz="100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sz="10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sz="100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sz="100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sz="1000" b="1" spc="-22" dirty="0">
                <a:solidFill>
                  <a:srgbClr val="FFFFFF"/>
                </a:solidFill>
                <a:cs typeface="Calibri"/>
              </a:rPr>
              <a:t>РФ</a:t>
            </a:r>
            <a:endParaRPr sz="1000" b="1" dirty="0">
              <a:cs typeface="Calibri"/>
            </a:endParaRPr>
          </a:p>
          <a:p>
            <a:pPr marL="11135" marR="4454" algn="ctr">
              <a:lnSpc>
                <a:spcPts val="701"/>
              </a:lnSpc>
            </a:pPr>
            <a:r>
              <a:rPr sz="1000" b="1" dirty="0" err="1">
                <a:solidFill>
                  <a:srgbClr val="FFFFFF"/>
                </a:solidFill>
                <a:cs typeface="Calibri"/>
              </a:rPr>
              <a:t>по</a:t>
            </a:r>
            <a:r>
              <a:rPr sz="100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0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sz="1000" b="1" dirty="0">
              <a:cs typeface="Calibri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937" y="658729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85941" y="6637899"/>
            <a:ext cx="546028" cy="55911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545" y="8093992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740912"/>
              </p:ext>
            </p:extLst>
          </p:nvPr>
        </p:nvGraphicFramePr>
        <p:xfrm>
          <a:off x="269291" y="251520"/>
          <a:ext cx="6396722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67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1847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457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014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24.04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00125" algn="l"/>
                        </a:tabLs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МК по живописи в п.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Селенгинск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Настольные игры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13:30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>
                    <a:solidFill>
                      <a:srgbClr val="EDF2F9"/>
                    </a:solidFill>
                  </a:tcPr>
                </a:tc>
              </a:tr>
              <a:tr h="2014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</a:rPr>
                        <a:t>26.04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Настольный теннис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</a:tr>
              <a:tr h="2014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27.04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Занятие танцевальной группы «Серебро»</a:t>
                      </a:r>
                    </a:p>
                    <a:p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Тренировка по мини-волей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014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+mn-lt"/>
                          <a:ea typeface="Times New Roman"/>
                        </a:rPr>
                        <a:t>28.04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Помощь СВО. Плетение маскировочных сетей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</a:tr>
              <a:tr h="2014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29.04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Тренировка по мини-волей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533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30.04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Тренировка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по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мини-волей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185" marR="83185" marT="39370" marB="3937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5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365</Words>
  <Application>Microsoft Office PowerPoint</Application>
  <PresentationFormat>Экран (4:3)</PresentationFormat>
  <Paragraphs>144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МЕРОПРИЯТИЯ на апрель 2026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19</cp:revision>
  <dcterms:created xsi:type="dcterms:W3CDTF">2025-12-15T06:47:53Z</dcterms:created>
  <dcterms:modified xsi:type="dcterms:W3CDTF">2026-03-23T05:47:39Z</dcterms:modified>
</cp:coreProperties>
</file>