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6858000" cy="9144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EDF2F9"/>
    <a:srgbClr val="CAD9EC"/>
    <a:srgbClr val="F9FB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2105" autoAdjust="0"/>
  </p:normalViewPr>
  <p:slideViewPr>
    <p:cSldViewPr>
      <p:cViewPr>
        <p:scale>
          <a:sx n="70" d="100"/>
          <a:sy n="70" d="100"/>
        </p:scale>
        <p:origin x="-4188" y="-4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9D4B2-0D9B-4267-B5B6-270803B6BC33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30413" y="746125"/>
            <a:ext cx="27971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A4F75-4964-442D-8DDA-D504C58C93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839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A4F75-4964-442D-8DDA-D504C58C93D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302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февраль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729572"/>
              </p:ext>
            </p:extLst>
          </p:nvPr>
        </p:nvGraphicFramePr>
        <p:xfrm>
          <a:off x="465030" y="1792758"/>
          <a:ext cx="6132322" cy="704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80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99436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8523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854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Национальная игра - Шагай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наадан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 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413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Помощь СВО. Плетение маскировочных сетей.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+mn-lt"/>
                        </a:rPr>
                        <a:t>11.00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41345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05.02</a:t>
                      </a:r>
                      <a:endParaRPr lang="ru-RU" sz="1800" b="1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Тренировка команды ЦОСП по мини-волей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12.00</a:t>
                      </a:r>
                      <a:endParaRPr lang="ru-RU" sz="1800" b="1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841345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10.02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Литературный час : «День Памяти А.С.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Пушкина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»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12.00-14.30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45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12.02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РО «Знание» «Живые символы России: история , ремесла и народы»</a:t>
                      </a:r>
                    </a:p>
                    <a:p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15.00-16.30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</a:tr>
              <a:tr h="585231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16.02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Встреча Масленицы</a:t>
                      </a:r>
                      <a:r>
                        <a:rPr lang="ru-RU" sz="1800" baseline="0" dirty="0" smtClean="0"/>
                        <a:t> </a:t>
                      </a:r>
                    </a:p>
                    <a:p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231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18.02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Мастер класс </a:t>
                      </a:r>
                      <a:r>
                        <a:rPr lang="ru-RU" sz="1800" dirty="0" smtClean="0"/>
                        <a:t>по рисованию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12.00-15.00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9CDE5"/>
                    </a:solidFill>
                  </a:tcPr>
                </a:tc>
              </a:tr>
              <a:tr h="1170815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21.</a:t>
                      </a:r>
                      <a:r>
                        <a:rPr lang="en-US" sz="1800" b="1" dirty="0" smtClean="0"/>
                        <a:t>02</a:t>
                      </a:r>
                      <a:endParaRPr lang="ru-RU" sz="1800" b="1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23</a:t>
                      </a:r>
                      <a:r>
                        <a:rPr lang="ru-RU" sz="1800" baseline="0" dirty="0" smtClean="0"/>
                        <a:t> февраля</a:t>
                      </a:r>
                      <a:r>
                        <a:rPr lang="ru-RU" sz="1800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r>
                        <a:rPr lang="ru-RU" sz="1800" baseline="0" dirty="0" smtClean="0"/>
                        <a:t> День защитника </a:t>
                      </a:r>
                      <a:r>
                        <a:rPr lang="ru-RU" sz="1800" baseline="0" dirty="0" smtClean="0"/>
                        <a:t>Отечества</a:t>
                      </a:r>
                      <a:endParaRPr lang="ru-RU" sz="1800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12.00</a:t>
                      </a:r>
                      <a:endParaRPr lang="ru-RU" sz="1800" b="1" dirty="0"/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0960" y="6045429"/>
            <a:ext cx="6666668" cy="306465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1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9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100" dirty="0"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с.Курумкан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ул.Школьная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. 7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номер: 89243995188</a:t>
            </a:r>
            <a:endParaRPr lang="ru-RU" sz="11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Буянтуева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 Жанна </a:t>
            </a: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Баторовна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15938" y="6381410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293096" y="7634006"/>
            <a:ext cx="2304256" cy="875619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spcBef>
                <a:spcPts val="227"/>
              </a:spcBef>
            </a:pPr>
            <a:r>
              <a:rPr lang="ru-RU" sz="1100" spc="-9" dirty="0" smtClean="0">
                <a:solidFill>
                  <a:srgbClr val="FFFFFF"/>
                </a:solidFill>
                <a:cs typeface="Calibri"/>
              </a:rPr>
              <a:t>Клиентская служба (на правах </a:t>
            </a:r>
            <a:r>
              <a:rPr lang="ru-RU" sz="1100" spc="-9" dirty="0">
                <a:solidFill>
                  <a:srgbClr val="FFFFFF"/>
                </a:solidFill>
                <a:cs typeface="Calibri"/>
              </a:rPr>
              <a:t>отдела) в </a:t>
            </a:r>
            <a:r>
              <a:rPr lang="ru-RU" sz="1100" spc="-9" dirty="0" err="1">
                <a:solidFill>
                  <a:srgbClr val="FFFFFF"/>
                </a:solidFill>
                <a:cs typeface="Calibri"/>
              </a:rPr>
              <a:t>Курумканском</a:t>
            </a:r>
            <a:r>
              <a:rPr lang="ru-RU" sz="1100" spc="-9" dirty="0">
                <a:solidFill>
                  <a:srgbClr val="FFFFFF"/>
                </a:solidFill>
                <a:cs typeface="Calibri"/>
              </a:rPr>
              <a:t> районе </a:t>
            </a:r>
            <a:r>
              <a:rPr lang="ru-RU" sz="1100" spc="-9" dirty="0" smtClean="0">
                <a:solidFill>
                  <a:srgbClr val="FFFFFF"/>
                </a:solidFill>
                <a:cs typeface="Calibri"/>
              </a:rPr>
              <a:t>Отделения </a:t>
            </a:r>
            <a:r>
              <a:rPr lang="ru-RU" sz="1100" spc="-9" dirty="0">
                <a:solidFill>
                  <a:srgbClr val="FFFFFF"/>
                </a:solidFill>
                <a:cs typeface="Calibri"/>
              </a:rPr>
              <a:t>п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енсионного</a:t>
            </a:r>
            <a:endParaRPr lang="ru-RU" sz="1100" b="1" dirty="0">
              <a:cs typeface="Calibri"/>
            </a:endParaRPr>
          </a:p>
          <a:p>
            <a:pPr marL="11135" marR="189301"/>
            <a:r>
              <a:rPr lang="ru-RU" sz="1100" dirty="0">
                <a:solidFill>
                  <a:srgbClr val="FFFFFF"/>
                </a:solidFill>
                <a:cs typeface="Calibri"/>
              </a:rPr>
              <a:t>и</a:t>
            </a:r>
            <a:r>
              <a:rPr lang="ru-RU" sz="1100" spc="-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социального</a:t>
            </a:r>
            <a:r>
              <a:rPr lang="ru-RU" sz="1100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lang="ru-RU" sz="1100" spc="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spc="-22" dirty="0">
                <a:solidFill>
                  <a:srgbClr val="FFFFFF"/>
                </a:solidFill>
                <a:cs typeface="Calibri"/>
              </a:rPr>
              <a:t>РФ</a:t>
            </a:r>
            <a:endParaRPr lang="ru-RU" sz="1100" dirty="0">
              <a:cs typeface="Calibri"/>
            </a:endParaRPr>
          </a:p>
          <a:p>
            <a:pPr marL="11135" marR="4454"/>
            <a:r>
              <a:rPr lang="ru-RU" sz="1100" dirty="0">
                <a:solidFill>
                  <a:srgbClr val="FFFFFF"/>
                </a:solidFill>
                <a:cs typeface="Calibri"/>
              </a:rPr>
              <a:t>по</a:t>
            </a:r>
            <a:r>
              <a:rPr lang="ru-RU" sz="1100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lang="ru-RU" sz="1100" dirty="0"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955599" y="831650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71288" y="682641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72540" y="695419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020" y="8333301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060274"/>
              </p:ext>
            </p:extLst>
          </p:nvPr>
        </p:nvGraphicFramePr>
        <p:xfrm>
          <a:off x="253104" y="386101"/>
          <a:ext cx="6455572" cy="4187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28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2988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874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015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25.02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Лекция по мошенникам.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804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25.02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Праздничный концерт  к празднику Белого месяца "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Сагаалган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"  в 14 час. (подключение к ВКС)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+mn-lt"/>
                        </a:rPr>
                        <a:t>14.00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rgbClr val="EDF2F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2562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26.02</a:t>
                      </a:r>
                      <a:endParaRPr lang="ru-RU" sz="1800" b="1" dirty="0"/>
                    </a:p>
                  </a:txBody>
                  <a:tcPr marL="82988" marR="82988" marT="39095" marB="39095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Международный день родного языка</a:t>
                      </a:r>
                      <a:r>
                        <a:rPr lang="ru-RU" sz="1800" dirty="0" smtClean="0"/>
                        <a:t>.</a:t>
                      </a:r>
                    </a:p>
                    <a:p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 marL="82988" marR="82988" marT="39095" marB="39095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10.00</a:t>
                      </a:r>
                      <a:endParaRPr lang="ru-RU" sz="1800" b="1" dirty="0"/>
                    </a:p>
                  </a:txBody>
                  <a:tcPr marL="82988" marR="82988" marT="39095" marB="39095"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935341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27.02</a:t>
                      </a:r>
                      <a:endParaRPr lang="ru-RU" sz="1800" b="1" dirty="0"/>
                    </a:p>
                  </a:txBody>
                  <a:tcPr marL="82988" marR="82988" marT="39095" marB="39095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Помощь СВО.  Плетение маскировочных сетей.</a:t>
                      </a:r>
                    </a:p>
                    <a:p>
                      <a:endParaRPr lang="ru-RU" sz="1800" dirty="0"/>
                    </a:p>
                  </a:txBody>
                  <a:tcPr marL="82988" marR="82988" marT="39095" marB="39095">
                    <a:solidFill>
                      <a:srgbClr val="EDF2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11.00</a:t>
                      </a:r>
                      <a:endParaRPr lang="ru-RU" sz="1800" b="1" dirty="0"/>
                    </a:p>
                  </a:txBody>
                  <a:tcPr marL="82988" marR="82988" marT="39095" marB="39095">
                    <a:solidFill>
                      <a:srgbClr val="EDF2F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174</Words>
  <Application>Microsoft Office PowerPoint</Application>
  <PresentationFormat>Экран (4:3)</PresentationFormat>
  <Paragraphs>53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февраль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15</cp:revision>
  <cp:lastPrinted>2026-01-20T02:54:04Z</cp:lastPrinted>
  <dcterms:created xsi:type="dcterms:W3CDTF">2025-12-15T06:10:52Z</dcterms:created>
  <dcterms:modified xsi:type="dcterms:W3CDTF">2026-01-20T07:14:56Z</dcterms:modified>
</cp:coreProperties>
</file>