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17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28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37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5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11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3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8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6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2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9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06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6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91A41-7631-432B-AAB9-6E69BDE072D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6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53342" y="6046769"/>
            <a:ext cx="6666668" cy="306465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5064" y="246196"/>
            <a:ext cx="2714945" cy="1009719"/>
          </a:xfrm>
          <a:prstGeom prst="rect">
            <a:avLst/>
          </a:prstGeom>
        </p:spPr>
        <p:txBody>
          <a:bodyPr vert="horz" wrap="square" lIns="0" tIns="71266" rIns="0" bIns="0" rtlCol="0">
            <a:spAutoFit/>
          </a:bodyPr>
          <a:lstStyle/>
          <a:p>
            <a:pPr marL="385283" marR="5011" indent="-374705" algn="r">
              <a:lnSpc>
                <a:spcPts val="2367"/>
              </a:lnSpc>
              <a:spcBef>
                <a:spcPts val="561"/>
              </a:spcBef>
            </a:pPr>
            <a:r>
              <a:rPr lang="ru-RU" sz="2700" b="1" spc="-9" dirty="0" smtClean="0">
                <a:solidFill>
                  <a:schemeClr val="bg1"/>
                </a:solidFill>
              </a:rPr>
              <a:t>МЕРОПРИЯТИЯ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4" dirty="0" smtClean="0">
                <a:solidFill>
                  <a:schemeClr val="bg1"/>
                </a:solidFill>
              </a:rPr>
              <a:t> </a:t>
            </a:r>
            <a:r>
              <a:rPr lang="ru-RU" sz="2700" b="1" spc="-9" dirty="0" smtClean="0">
                <a:solidFill>
                  <a:schemeClr val="bg1"/>
                </a:solidFill>
              </a:rPr>
              <a:t>январь</a:t>
            </a:r>
            <a:r>
              <a:rPr lang="ru-RU" sz="2700" b="1" spc="-9" dirty="0" smtClean="0">
                <a:solidFill>
                  <a:schemeClr val="bg1"/>
                </a:solidFill>
              </a:rPr>
              <a:t/>
            </a:r>
            <a:br>
              <a:rPr lang="ru-RU" sz="2700" b="1" spc="-9" dirty="0" smtClean="0">
                <a:solidFill>
                  <a:schemeClr val="bg1"/>
                </a:solidFill>
              </a:rPr>
            </a:br>
            <a:r>
              <a:rPr lang="ru-RU" sz="2700" b="1" spc="-18" dirty="0" smtClean="0">
                <a:solidFill>
                  <a:schemeClr val="bg1"/>
                </a:solidFill>
              </a:rPr>
              <a:t>2026</a:t>
            </a:r>
            <a:endParaRPr sz="2700" spc="-18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г. Кяхта, ул. Потанина, 8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номер. 91285 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 Бондаренко Елена Александровна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66062" y="6396456"/>
            <a:ext cx="3253947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488708" y="7710525"/>
            <a:ext cx="1121483" cy="478075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87141" y="8301616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628028" y="695583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715273" y="708361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719" y="8278930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25393"/>
              </p:ext>
            </p:extLst>
          </p:nvPr>
        </p:nvGraphicFramePr>
        <p:xfrm>
          <a:off x="178654" y="1763687"/>
          <a:ext cx="6431537" cy="4098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68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342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047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93459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041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5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5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5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827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5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Заседание краеведческого  клуба</a:t>
                      </a:r>
                      <a:r>
                        <a:rPr lang="ru-RU" sz="15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5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latin typeface="+mn-lt"/>
                        </a:rPr>
                        <a:t>13:00</a:t>
                      </a:r>
                      <a:endParaRPr lang="ru-RU" sz="15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2763">
                <a:tc>
                  <a:txBody>
                    <a:bodyPr/>
                    <a:lstStyle/>
                    <a:p>
                      <a:endParaRPr lang="ru-RU" sz="15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endParaRPr lang="ru-RU" sz="15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704155">
                <a:tc>
                  <a:txBody>
                    <a:bodyPr/>
                    <a:lstStyle/>
                    <a:p>
                      <a:r>
                        <a:rPr lang="ru-RU" sz="1500" b="1" dirty="0" smtClean="0"/>
                        <a:t>16.01; 23.01;  30.01</a:t>
                      </a:r>
                      <a:endParaRPr lang="ru-RU" sz="1500" b="1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Онлайн – трансляция для людей посетителей</a:t>
                      </a:r>
                      <a:r>
                        <a:rPr lang="ru-RU" sz="1500" baseline="0" dirty="0" smtClean="0"/>
                        <a:t> ЦОСП   (РО «Знание»)</a:t>
                      </a:r>
                      <a:endParaRPr lang="ru-RU" sz="1500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11:00</a:t>
                      </a:r>
                      <a:endParaRPr lang="ru-RU" sz="1500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8300">
                <a:tc>
                  <a:txBody>
                    <a:bodyPr/>
                    <a:lstStyle/>
                    <a:p>
                      <a:r>
                        <a:rPr lang="ru-RU" sz="1500" b="1" dirty="0" smtClean="0"/>
                        <a:t>27.01</a:t>
                      </a:r>
                      <a:endParaRPr lang="ru-RU" sz="1500" b="1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/>
                        <a:t>Торжественное мероприятие , посвященное Дню снятия блокады г. Ленинграда</a:t>
                      </a:r>
                      <a:endParaRPr lang="ru-RU" sz="1500" b="0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 smtClean="0"/>
                        <a:t>15:00</a:t>
                      </a:r>
                      <a:endParaRPr lang="ru-RU" sz="1500" b="0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228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/>
                        <a:t>Ежедневно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/>
                        <a:t>Настольные игры;  чтение книг, журналов</a:t>
                      </a:r>
                      <a:endParaRPr lang="ru-RU" sz="15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58595B"/>
                          </a:solidFill>
                          <a:latin typeface="+mn-lt"/>
                          <a:cs typeface="Calibri"/>
                        </a:rPr>
                        <a:t>09:30</a:t>
                      </a:r>
                      <a:endParaRPr lang="ru-RU" sz="1500" b="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484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101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6МЕРОПРИЯТИЯ на февраль 2026</dc:title>
  <dc:creator>Очертарова Евгения Григорьевна</dc:creator>
  <cp:lastModifiedBy>Очертарова Евгения Григорьевна</cp:lastModifiedBy>
  <cp:revision>6</cp:revision>
  <dcterms:created xsi:type="dcterms:W3CDTF">2025-12-15T06:31:13Z</dcterms:created>
  <dcterms:modified xsi:type="dcterms:W3CDTF">2025-12-26T03:54:20Z</dcterms:modified>
</cp:coreProperties>
</file>