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9EDF4"/>
    <a:srgbClr val="E6EA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-172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0934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389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7034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3263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233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7920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335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307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7914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2391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4471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C91F8-F2CB-46A4-A187-033601FC2A58}" type="datetimeFigureOut">
              <a:rPr lang="ru-RU" smtClean="0"/>
              <a:pPr/>
              <a:t>20.01.2026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6E238-24DD-4380-8F59-D25416137A2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8330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86676" y="92352"/>
            <a:ext cx="3376487" cy="1418339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3" y="6991739"/>
            <a:ext cx="1041782" cy="113595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45025" y="190645"/>
            <a:ext cx="2965166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>
              <a:lnSpc>
                <a:spcPts val="2700"/>
              </a:lnSpc>
              <a:spcBef>
                <a:spcPts val="640"/>
              </a:spcBef>
            </a:pPr>
            <a:r>
              <a:rPr lang="ru-RU" sz="2700" b="1" spc="-10" dirty="0" smtClean="0">
                <a:solidFill>
                  <a:schemeClr val="bg1"/>
                </a:solidFill>
              </a:rPr>
              <a:t>МЕРОПРИЯТИЯ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10" dirty="0" smtClean="0">
                <a:solidFill>
                  <a:schemeClr val="bg1"/>
                </a:solidFill>
              </a:rPr>
              <a:t> н</a:t>
            </a:r>
            <a:r>
              <a:rPr lang="ru-RU" sz="2700" b="1" dirty="0" smtClean="0">
                <a:solidFill>
                  <a:schemeClr val="bg1"/>
                </a:solidFill>
              </a:rPr>
              <a:t>а</a:t>
            </a:r>
            <a:r>
              <a:rPr lang="ru-RU" sz="2700" b="1" spc="-5" dirty="0" smtClean="0">
                <a:solidFill>
                  <a:schemeClr val="bg1"/>
                </a:solidFill>
              </a:rPr>
              <a:t> </a:t>
            </a:r>
            <a:r>
              <a:rPr lang="ru-RU" sz="2700" b="1" spc="-10" dirty="0" smtClean="0">
                <a:solidFill>
                  <a:schemeClr val="bg1"/>
                </a:solidFill>
              </a:rPr>
              <a:t>февраль</a:t>
            </a:r>
            <a:br>
              <a:rPr lang="ru-RU" sz="2700" b="1" spc="-10" dirty="0" smtClean="0">
                <a:solidFill>
                  <a:schemeClr val="bg1"/>
                </a:solidFill>
              </a:rPr>
            </a:br>
            <a:r>
              <a:rPr lang="ru-RU" sz="2700" b="1" spc="-20" dirty="0" smtClean="0">
                <a:solidFill>
                  <a:schemeClr val="bg1"/>
                </a:solidFill>
              </a:rPr>
              <a:t>2026</a:t>
            </a:r>
            <a:endParaRPr sz="2700" b="1" spc="-20" dirty="0">
              <a:solidFill>
                <a:schemeClr val="bg1"/>
              </a:solidFill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5557281" y="7513436"/>
            <a:ext cx="832757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465030" y="418322"/>
            <a:ext cx="2203251" cy="841364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dirty="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88708" y="6787411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746967"/>
              </p:ext>
            </p:extLst>
          </p:nvPr>
        </p:nvGraphicFramePr>
        <p:xfrm>
          <a:off x="260647" y="1763688"/>
          <a:ext cx="6280388" cy="6738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377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371477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61183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0913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Дата 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Мероприятие</a:t>
                      </a:r>
                    </a:p>
                  </a:txBody>
                  <a:tcPr marL="82988" marR="82988" marT="39096" marB="390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800" dirty="0">
                          <a:latin typeface="+mn-lt"/>
                        </a:rPr>
                        <a:t>начала</a:t>
                      </a:r>
                    </a:p>
                  </a:txBody>
                  <a:tcPr marL="82988" marR="82988" marT="39096" marB="39096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36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6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05.02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Консультация по индексации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пенсий, пособий в 2026 году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1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rgbClr val="E9EDF4"/>
                    </a:solidFill>
                  </a:tcPr>
                </a:tc>
              </a:tr>
              <a:tr h="33656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10.02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по способам защиты от мошенничества с сотрудниками МВД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+mn-lt"/>
                        </a:rPr>
                        <a:t>10:00-12:00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02151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12.02</a:t>
                      </a:r>
                      <a:endParaRPr lang="ru-RU" sz="1800" b="1" dirty="0"/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Плетение сетей на СВО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02151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12.02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Лекция</a:t>
                      </a:r>
                      <a:r>
                        <a:rPr lang="ru-RU" sz="1800" baseline="0" dirty="0" smtClean="0"/>
                        <a:t> РО «Знание»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«Живые символы России: история, ремесла, народы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»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15:00-16:30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02151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19.02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Масленица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1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24.02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Мероприятие, посвященное Дню защитника Отечества</a:t>
                      </a:r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1" dirty="0" smtClean="0">
                        <a:latin typeface="+mn-lt"/>
                        <a:cs typeface="Calibri"/>
                      </a:endParaRPr>
                    </a:p>
                    <a:p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89717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25.02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Праздник Белого Месяца (Сагаалган</a:t>
                      </a:r>
                      <a:r>
                        <a:rPr lang="ru-RU" sz="1800" dirty="0" smtClean="0"/>
                        <a:t>)</a:t>
                      </a:r>
                    </a:p>
                    <a:p>
                      <a:endParaRPr lang="ru-RU" sz="1800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14:00-16:00</a:t>
                      </a:r>
                      <a:endParaRPr lang="ru-RU" sz="1800" b="1" dirty="0"/>
                    </a:p>
                  </a:txBody>
                  <a:tcPr marL="82988" marR="82988" marT="39096" marB="39096">
                    <a:lnT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15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0960" y="6045429"/>
            <a:ext cx="6666668" cy="3064652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584891" y="6991739"/>
            <a:ext cx="1041783" cy="113594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78654" y="7218472"/>
            <a:ext cx="5033653" cy="1797877"/>
          </a:xfrm>
          <a:prstGeom prst="rect">
            <a:avLst/>
          </a:prstGeom>
        </p:spPr>
        <p:txBody>
          <a:bodyPr vert="horz" wrap="square" lIns="0" tIns="153111" rIns="0" bIns="0" rtlCol="0">
            <a:spAutoFit/>
          </a:bodyPr>
          <a:lstStyle/>
          <a:p>
            <a:pPr marL="11135" marR="1048951">
              <a:lnSpc>
                <a:spcPct val="75800"/>
              </a:lnSpc>
              <a:spcBef>
                <a:spcPts val="1206"/>
              </a:spcBef>
            </a:pP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900" b="1" spc="-11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900" b="1" spc="-9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3900" dirty="0">
              <a:latin typeface="Calibri"/>
              <a:cs typeface="Calibri"/>
            </a:endParaRPr>
          </a:p>
          <a:p>
            <a:pPr marL="13362">
              <a:lnSpc>
                <a:spcPts val="1254"/>
              </a:lnSpc>
              <a:spcBef>
                <a:spcPts val="912"/>
              </a:spcBef>
            </a:pPr>
            <a:r>
              <a:rPr sz="11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100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100" spc="-9" dirty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100" spc="-9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1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100" dirty="0"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 с. Мухоршибирь, ул. Доржиева, 43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номер: 89244566642</a:t>
            </a:r>
            <a:endParaRPr lang="ru-RU" sz="11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3362" marR="4454">
              <a:lnSpc>
                <a:spcPts val="1140"/>
              </a:lnSpc>
              <a:spcBef>
                <a:spcPts val="114"/>
              </a:spcBef>
            </a:pP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100" dirty="0" smtClean="0">
                <a:solidFill>
                  <a:srgbClr val="FFFFFF"/>
                </a:solidFill>
                <a:latin typeface="Calibri"/>
                <a:cs typeface="Calibri"/>
              </a:rPr>
              <a:t>Юлдашева Ольга Анатольевна</a:t>
            </a:r>
            <a:endParaRPr sz="11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434294" y="6072198"/>
            <a:ext cx="3274382" cy="754461"/>
          </a:xfrm>
          <a:prstGeom prst="rect">
            <a:avLst/>
          </a:prstGeom>
        </p:spPr>
        <p:txBody>
          <a:bodyPr vert="horz" wrap="square" lIns="0" tIns="11135" rIns="0" bIns="0" rtlCol="0">
            <a:spAutoFit/>
          </a:bodyPr>
          <a:lstStyle/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57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9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9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4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lang="ru-RU"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1135" marR="4454" indent="1708720">
              <a:lnSpc>
                <a:spcPct val="112799"/>
              </a:lnSpc>
              <a:spcBef>
                <a:spcPts val="88"/>
              </a:spcBef>
            </a:pPr>
            <a:r>
              <a:rPr lang="ru-RU" sz="1400" b="1" spc="-18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09:00-16:00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4293096" y="7634006"/>
            <a:ext cx="2389433" cy="583232"/>
          </a:xfrm>
          <a:prstGeom prst="rect">
            <a:avLst/>
          </a:prstGeom>
        </p:spPr>
        <p:txBody>
          <a:bodyPr vert="horz" wrap="square" lIns="0" tIns="28951" rIns="0" bIns="0" rtlCol="0">
            <a:spAutoFit/>
          </a:bodyPr>
          <a:lstStyle/>
          <a:p>
            <a:pPr marL="11135" marR="105786">
              <a:spcBef>
                <a:spcPts val="227"/>
              </a:spcBef>
            </a:pP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 в 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Мухоршибирском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 районе  </a:t>
            </a:r>
            <a:r>
              <a:rPr sz="900" spc="-9" dirty="0" smtClean="0">
                <a:solidFill>
                  <a:srgbClr val="FFFFFF"/>
                </a:solidFill>
                <a:latin typeface="Calibri"/>
                <a:cs typeface="Calibri"/>
              </a:rPr>
              <a:t>Отделени</a:t>
            </a:r>
            <a:r>
              <a:rPr lang="ru-RU" sz="900" spc="-9" dirty="0" smtClean="0">
                <a:solidFill>
                  <a:srgbClr val="FFFFFF"/>
                </a:solidFill>
                <a:latin typeface="Calibri"/>
                <a:cs typeface="Calibri"/>
              </a:rPr>
              <a:t>я </a:t>
            </a:r>
            <a:r>
              <a:rPr sz="900" spc="-9" dirty="0" smtClean="0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900" spc="438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900" b="1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900" spc="-9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b="1" spc="-9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900" spc="438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9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900" spc="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900" spc="-22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900" dirty="0">
              <a:latin typeface="Calibri"/>
              <a:cs typeface="Calibri"/>
            </a:endParaRPr>
          </a:p>
          <a:p>
            <a:pPr marL="11135" marR="4454"/>
            <a:r>
              <a:rPr sz="9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900" spc="3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900" spc="-18" dirty="0">
                <a:solidFill>
                  <a:srgbClr val="FFFFFF"/>
                </a:solidFill>
                <a:latin typeface="Calibri"/>
                <a:cs typeface="Calibri"/>
              </a:rPr>
              <a:t>Республике Бурятия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5888445" y="8313819"/>
            <a:ext cx="794084" cy="734083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 dirty="0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5471288" y="6826419"/>
            <a:ext cx="740036" cy="69726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75" tIns="40087" rIns="80175" bIns="40087" rtlCol="0" anchor="ctr"/>
          <a:lstStyle/>
          <a:p>
            <a:pPr algn="ctr"/>
            <a:endParaRPr lang="ru-RU" dirty="0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572540" y="6954194"/>
            <a:ext cx="546028" cy="441713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4159" y="8278930"/>
            <a:ext cx="782656" cy="73741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085422"/>
              </p:ext>
            </p:extLst>
          </p:nvPr>
        </p:nvGraphicFramePr>
        <p:xfrm>
          <a:off x="253104" y="336651"/>
          <a:ext cx="6362380" cy="21471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9415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042665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5303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1199632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26.02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Лекция.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Управление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  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энергией.</a:t>
                      </a:r>
                      <a:endParaRPr lang="ru-RU" sz="1800" b="0" baseline="0" dirty="0" smtClean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«Где брать энергию для жизни»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10:</a:t>
                      </a:r>
                      <a:r>
                        <a:rPr lang="ru-RU" sz="1800" b="1" spc="-25" dirty="0" smtClean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00-12:00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 marL="82988" marR="82988" marT="39095" marB="3909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947485"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27.02</a:t>
                      </a:r>
                      <a:endParaRPr lang="ru-RU" sz="1800" b="1" dirty="0"/>
                    </a:p>
                  </a:txBody>
                  <a:tcPr marL="82988" marR="82988" marT="39096" marB="39096">
                    <a:solidFill>
                      <a:srgbClr val="E6EA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по способам защиты от мошенничества с сотрудниками МВД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 marL="82988" marR="82988" marT="39096" marB="39096">
                    <a:lnB w="12700" cmpd="sng">
                      <a:noFill/>
                    </a:lnB>
                    <a:solidFill>
                      <a:srgbClr val="E6EA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latin typeface="+mn-lt"/>
                        </a:rPr>
                        <a:t>10:00-12:00</a:t>
                      </a:r>
                      <a:endParaRPr lang="ru-RU" sz="1800" b="1" dirty="0">
                        <a:latin typeface="+mn-lt"/>
                      </a:endParaRPr>
                    </a:p>
                  </a:txBody>
                  <a:tcPr marL="82988" marR="82988" marT="39096" marB="39096">
                    <a:solidFill>
                      <a:srgbClr val="E6EA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4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167</Words>
  <Application>Microsoft Office PowerPoint</Application>
  <PresentationFormat>Экран (4:3)</PresentationFormat>
  <Paragraphs>49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МЕРОПРИЯТИЯ  на февраль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 на январь 2026</dc:title>
  <dc:creator>Очертарова Евгения Григорьевна</dc:creator>
  <cp:lastModifiedBy>Очертарова Евгения Григорьевна</cp:lastModifiedBy>
  <cp:revision>21</cp:revision>
  <dcterms:created xsi:type="dcterms:W3CDTF">2025-12-15T06:10:52Z</dcterms:created>
  <dcterms:modified xsi:type="dcterms:W3CDTF">2026-01-20T07:54:41Z</dcterms:modified>
</cp:coreProperties>
</file>