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3570" y="-5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март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434093"/>
              </p:ext>
            </p:extLst>
          </p:nvPr>
        </p:nvGraphicFramePr>
        <p:xfrm>
          <a:off x="266584" y="1763687"/>
          <a:ext cx="6402776" cy="6925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36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78716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64324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944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151019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02.03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Лекция Регионального РО «Знание»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«Путешествие по картинным галереям мира: как «читать» знаменитые картины»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14:00-15:00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65294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93869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05.03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Мероприятие, посвященное 8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марта – «Весна звучит по-особенному»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00-13:00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  <a:tr h="93869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10:00-12:00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92273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12.03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лучшими агрономами республики: Гусевой Н.К. – научным сотрудником БГСХА и Кушнаревым А.Г. – доктором сельскохозяйственных наук «Весенние работы в саду и огороде»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00-16:00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285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14.03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Районная рыбалка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10:00-16:00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50264" y="5292079"/>
            <a:ext cx="6757474" cy="3851919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110812" y="6326176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10812" y="6813836"/>
            <a:ext cx="5101495" cy="2093086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40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9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000" b="1" spc="-9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4000" b="1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>
              <a:spcBef>
                <a:spcPts val="912"/>
              </a:spcBef>
            </a:pPr>
            <a:r>
              <a:rPr sz="1400" b="1" dirty="0" err="1" smtClean="0">
                <a:solidFill>
                  <a:srgbClr val="FFFFFF"/>
                </a:solidFill>
                <a:cs typeface="Calibri"/>
              </a:rPr>
              <a:t>Наши</a:t>
            </a:r>
            <a:r>
              <a:rPr sz="1400" b="1" spc="-31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1400" b="1" spc="-9" dirty="0" err="1">
                <a:solidFill>
                  <a:srgbClr val="FFFFFF"/>
                </a:solidFill>
                <a:cs typeface="Calibri"/>
              </a:rPr>
              <a:t>контакты</a:t>
            </a:r>
            <a:r>
              <a:rPr sz="1400" b="1" spc="-9" dirty="0" smtClean="0">
                <a:solidFill>
                  <a:srgbClr val="FFFFFF"/>
                </a:solidFill>
                <a:cs typeface="Calibri"/>
              </a:rPr>
              <a:t>:</a:t>
            </a:r>
            <a:r>
              <a:rPr lang="ru-RU" sz="1400" b="1" spc="-9" dirty="0" smtClean="0">
                <a:solidFill>
                  <a:srgbClr val="FFFFFF"/>
                </a:solidFill>
                <a:cs typeface="Calibri"/>
              </a:rPr>
              <a:t> </a:t>
            </a:r>
            <a:endParaRPr sz="1400" b="1" dirty="0">
              <a:cs typeface="Calibri"/>
            </a:endParaRPr>
          </a:p>
          <a:p>
            <a:pPr marL="13362" marR="4454">
              <a:spcBef>
                <a:spcPts val="114"/>
              </a:spcBef>
            </a:pPr>
            <a:r>
              <a:rPr lang="ru-RU" sz="1400" b="1" dirty="0">
                <a:solidFill>
                  <a:srgbClr val="FFFFFF"/>
                </a:solidFill>
                <a:cs typeface="Calibri"/>
              </a:rPr>
              <a:t>Адрес: </a:t>
            </a:r>
            <a:r>
              <a:rPr lang="ru-RU" sz="1400" b="1" dirty="0" smtClean="0">
                <a:solidFill>
                  <a:srgbClr val="FFFFFF"/>
                </a:solidFill>
                <a:cs typeface="Calibri"/>
              </a:rPr>
              <a:t> с. Мухоршибирь, ул. Доржиева, 43</a:t>
            </a:r>
            <a:r>
              <a:rPr lang="ru-RU" sz="1400" b="1" dirty="0">
                <a:solidFill>
                  <a:srgbClr val="FFFFFF"/>
                </a:solidFill>
                <a:cs typeface="Calibri"/>
              </a:rPr>
              <a:t/>
            </a:r>
            <a:br>
              <a:rPr lang="ru-RU" sz="1400" b="1" dirty="0">
                <a:solidFill>
                  <a:srgbClr val="FFFFFF"/>
                </a:solidFill>
                <a:cs typeface="Calibri"/>
              </a:rPr>
            </a:br>
            <a:r>
              <a:rPr lang="ru-RU" sz="1400" b="1" dirty="0">
                <a:solidFill>
                  <a:srgbClr val="FFFFFF"/>
                </a:solidFill>
                <a:cs typeface="Calibri"/>
              </a:rPr>
              <a:t>Контактный </a:t>
            </a:r>
            <a:r>
              <a:rPr lang="ru-RU" sz="1400" b="1" dirty="0" smtClean="0">
                <a:solidFill>
                  <a:srgbClr val="FFFFFF"/>
                </a:solidFill>
                <a:cs typeface="Calibri"/>
              </a:rPr>
              <a:t>номер: 89244566642</a:t>
            </a:r>
            <a:endParaRPr lang="ru-RU" sz="1400" b="1" dirty="0">
              <a:solidFill>
                <a:srgbClr val="FFFFFF"/>
              </a:solidFill>
              <a:cs typeface="Calibri"/>
            </a:endParaRPr>
          </a:p>
          <a:p>
            <a:pPr marL="13362" marR="4454">
              <a:spcBef>
                <a:spcPts val="114"/>
              </a:spcBef>
            </a:pPr>
            <a:r>
              <a:rPr lang="ru-RU" sz="1400" b="1" dirty="0" smtClean="0">
                <a:solidFill>
                  <a:srgbClr val="FFFFFF"/>
                </a:solidFill>
                <a:cs typeface="Calibri"/>
              </a:rPr>
              <a:t>ФИО Юлдашева Ольга Анатольевна</a:t>
            </a:r>
            <a:endParaRPr sz="1400" b="1" dirty="0"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17032" y="6072198"/>
            <a:ext cx="2991644" cy="741637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4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lang="ru-RU"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:00 Пятница </a:t>
            </a:r>
            <a:r>
              <a:rPr lang="ru-RU"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09:00-16:00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176133" y="7351246"/>
            <a:ext cx="2631604" cy="901267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 algn="just">
              <a:spcBef>
                <a:spcPts val="227"/>
              </a:spcBef>
            </a:pPr>
            <a:r>
              <a:rPr lang="ru-RU" sz="1100" b="1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 на правах отдела) в </a:t>
            </a:r>
            <a:r>
              <a:rPr lang="ru-RU" sz="1100" b="1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Мухоршибирском</a:t>
            </a:r>
            <a:r>
              <a:rPr lang="ru-RU" sz="1100" b="1" spc="-9" dirty="0" smtClean="0">
                <a:solidFill>
                  <a:srgbClr val="FFFFFF"/>
                </a:solidFill>
                <a:latin typeface="Calibri"/>
                <a:cs typeface="Calibri"/>
              </a:rPr>
              <a:t> районе </a:t>
            </a:r>
            <a:endParaRPr lang="ru-RU" sz="1100" b="1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1135" marR="105786" algn="just">
              <a:spcBef>
                <a:spcPts val="227"/>
              </a:spcBef>
            </a:pP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 Отделения  Фонда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пенсионного</a:t>
            </a:r>
            <a:endParaRPr lang="ru-RU" sz="1100" b="1" dirty="0">
              <a:cs typeface="Calibri"/>
            </a:endParaRPr>
          </a:p>
          <a:p>
            <a:pPr marL="11135" marR="189301" algn="just"/>
            <a:r>
              <a:rPr lang="ru-RU" sz="1100" b="1" dirty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lang="ru-RU" sz="11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10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22" dirty="0">
                <a:solidFill>
                  <a:srgbClr val="FFFFFF"/>
                </a:solidFill>
                <a:cs typeface="Calibri"/>
              </a:rPr>
              <a:t>РФ</a:t>
            </a:r>
            <a:endParaRPr lang="ru-RU" sz="1100" b="1" dirty="0">
              <a:cs typeface="Calibri"/>
            </a:endParaRPr>
          </a:p>
          <a:p>
            <a:pPr marL="11135" marR="4454" algn="just"/>
            <a:r>
              <a:rPr lang="ru-RU" sz="1100" b="1" dirty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10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100" b="1" dirty="0"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795406" y="8278929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849454" y="653655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08040" y="6552853"/>
            <a:ext cx="681450" cy="68096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885" y="8278929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454136"/>
              </p:ext>
            </p:extLst>
          </p:nvPr>
        </p:nvGraphicFramePr>
        <p:xfrm>
          <a:off x="253104" y="336651"/>
          <a:ext cx="6462044" cy="3642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41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10099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57163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250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17.03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5" marB="39095"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E3EBF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09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19.03</a:t>
                      </a:r>
                      <a:endParaRPr lang="ru-RU" sz="1400" b="1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Прием граждан руководящим составом ОСФР по Республике Бурятия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11:00-12:00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  <a:tr h="6209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24.03</a:t>
                      </a:r>
                      <a:endParaRPr lang="ru-RU" sz="1400" b="1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10:00-12:00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66294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26.03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Мероприятие, посвященное Году единства народов </a:t>
                      </a:r>
                      <a:r>
                        <a:rPr lang="ru-RU" sz="1400" dirty="0" smtClean="0"/>
                        <a:t>России</a:t>
                      </a:r>
                    </a:p>
                    <a:p>
                      <a:endParaRPr lang="ru-RU" sz="14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10:00-12:00</a:t>
                      </a:r>
                      <a:endParaRPr lang="ru-RU" sz="14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102992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31.03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200</Words>
  <Application>Microsoft Office PowerPoint</Application>
  <PresentationFormat>Экран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март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24</cp:revision>
  <dcterms:created xsi:type="dcterms:W3CDTF">2025-12-15T06:10:52Z</dcterms:created>
  <dcterms:modified xsi:type="dcterms:W3CDTF">2026-03-02T02:04:44Z</dcterms:modified>
</cp:coreProperties>
</file>