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8" d="100"/>
          <a:sy n="88" d="100"/>
        </p:scale>
        <p:origin x="-978" y="123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0934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389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7034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3263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233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7920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3335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5307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7914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2391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4471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8C91F8-F2CB-46A4-A187-033601FC2A58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330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3.png"/><Relationship Id="rId7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86676" y="92352"/>
            <a:ext cx="3376487" cy="1418339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584893" y="6991739"/>
            <a:ext cx="1041782" cy="113595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645025" y="190645"/>
            <a:ext cx="2965166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>
              <a:lnSpc>
                <a:spcPts val="2700"/>
              </a:lnSpc>
              <a:spcBef>
                <a:spcPts val="640"/>
              </a:spcBef>
            </a:pPr>
            <a:r>
              <a:rPr lang="ru-RU" sz="2700" b="1" spc="-10" dirty="0" smtClean="0">
                <a:solidFill>
                  <a:schemeClr val="bg1"/>
                </a:solidFill>
              </a:rPr>
              <a:t>МЕРОПРИЯТИЯ</a:t>
            </a:r>
            <a:br>
              <a:rPr lang="ru-RU" sz="2700" b="1" spc="-10" dirty="0" smtClean="0">
                <a:solidFill>
                  <a:schemeClr val="bg1"/>
                </a:solidFill>
              </a:rPr>
            </a:br>
            <a:r>
              <a:rPr lang="ru-RU" sz="2700" b="1" spc="-10" dirty="0" smtClean="0">
                <a:solidFill>
                  <a:schemeClr val="bg1"/>
                </a:solidFill>
              </a:rPr>
              <a:t> н</a:t>
            </a:r>
            <a:r>
              <a:rPr lang="ru-RU" sz="2700" b="1" dirty="0" smtClean="0">
                <a:solidFill>
                  <a:schemeClr val="bg1"/>
                </a:solidFill>
              </a:rPr>
              <a:t>а</a:t>
            </a:r>
            <a:r>
              <a:rPr lang="ru-RU" sz="2700" b="1" spc="-5" dirty="0" smtClean="0">
                <a:solidFill>
                  <a:schemeClr val="bg1"/>
                </a:solidFill>
              </a:rPr>
              <a:t> </a:t>
            </a:r>
            <a:r>
              <a:rPr lang="ru-RU" sz="2700" b="1" spc="-10" dirty="0" smtClean="0">
                <a:solidFill>
                  <a:schemeClr val="bg1"/>
                </a:solidFill>
              </a:rPr>
              <a:t>январь</a:t>
            </a:r>
            <a:br>
              <a:rPr lang="ru-RU" sz="2700" b="1" spc="-10" dirty="0" smtClean="0">
                <a:solidFill>
                  <a:schemeClr val="bg1"/>
                </a:solidFill>
              </a:rPr>
            </a:br>
            <a:r>
              <a:rPr lang="ru-RU" sz="2700" b="1" spc="-20" dirty="0" smtClean="0">
                <a:solidFill>
                  <a:schemeClr val="bg1"/>
                </a:solidFill>
              </a:rPr>
              <a:t>2026</a:t>
            </a:r>
            <a:endParaRPr sz="2700" b="1" spc="-20" dirty="0">
              <a:solidFill>
                <a:schemeClr val="bg1"/>
              </a:solidFill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5557281" y="7513436"/>
            <a:ext cx="832757" cy="956671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Бурятия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465030" y="418322"/>
            <a:ext cx="2203251" cy="841364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098" cy="150253"/>
              <a:chOff x="2489099" y="1051534"/>
              <a:chExt cx="291098" cy="150253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5488708" y="6787411"/>
            <a:ext cx="740036" cy="69726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2431947"/>
              </p:ext>
            </p:extLst>
          </p:nvPr>
        </p:nvGraphicFramePr>
        <p:xfrm>
          <a:off x="260647" y="1763685"/>
          <a:ext cx="6280388" cy="72196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7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3444414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611837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21145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Дата </a:t>
                      </a: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Мероприятие</a:t>
                      </a: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начала</a:t>
                      </a: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53098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12.01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Плетение сетей на СВО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00-12:00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96356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13.01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 по способам защиты от мошенничества с сотрудниками МВД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+mn-lt"/>
                        </a:rPr>
                        <a:t>10:00-12:00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430003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15.01</a:t>
                      </a:r>
                      <a:endParaRPr lang="ru-RU" sz="1800" dirty="0"/>
                    </a:p>
                  </a:txBody>
                  <a:tcPr marL="82988" marR="82988" marT="39096" marB="39096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Плетение сетей на СВО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00-12:00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670244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Еженедельно. Каждую</a:t>
                      </a:r>
                      <a:r>
                        <a:rPr lang="ru-RU" sz="1800" baseline="0" dirty="0" smtClean="0"/>
                        <a:t> пятницу</a:t>
                      </a:r>
                      <a:endParaRPr lang="ru-RU" sz="1800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Лекция</a:t>
                      </a:r>
                      <a:r>
                        <a:rPr lang="ru-RU" sz="1800" baseline="0" dirty="0" smtClean="0"/>
                        <a:t> РО «Знание»  - Здоровое долголетие</a:t>
                      </a:r>
                      <a:endParaRPr lang="ru-RU" sz="1800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 10:00</a:t>
                      </a:r>
                      <a:endParaRPr lang="ru-RU" sz="1800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0244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20.01</a:t>
                      </a:r>
                      <a:endParaRPr lang="ru-RU" sz="1800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Мастер-класс по живописи и рисованию</a:t>
                      </a:r>
                      <a:endParaRPr lang="ru-RU" sz="1800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10:00-12:00</a:t>
                      </a:r>
                      <a:endParaRPr lang="ru-RU" sz="1800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3563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22.01</a:t>
                      </a:r>
                      <a:endParaRPr lang="ru-RU" sz="1800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Встреча с сотрудниками ОСЗН по предоставлению региональных мер поддержки</a:t>
                      </a:r>
                      <a:endParaRPr lang="ru-RU" sz="1800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10:00-12:00</a:t>
                      </a:r>
                      <a:endParaRPr lang="ru-RU" sz="1800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3563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26.01.</a:t>
                      </a:r>
                      <a:endParaRPr lang="ru-RU" sz="1800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Плетение сетей на СВО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00-12:00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670244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27.01</a:t>
                      </a:r>
                      <a:endParaRPr lang="ru-RU" sz="1800" dirty="0"/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Литературный час:</a:t>
                      </a:r>
                      <a:r>
                        <a:rPr lang="ru-RU" sz="1800" baseline="0" dirty="0" smtClean="0"/>
                        <a:t> </a:t>
                      </a:r>
                      <a:r>
                        <a:rPr lang="ru-RU" sz="1800" dirty="0" smtClean="0"/>
                        <a:t> «Блокадный </a:t>
                      </a:r>
                      <a:r>
                        <a:rPr lang="ru-RU" sz="1800" smtClean="0"/>
                        <a:t>Ленинград</a:t>
                      </a:r>
                      <a:r>
                        <a:rPr lang="ru-RU" sz="1800" smtClean="0"/>
                        <a:t>»</a:t>
                      </a:r>
                    </a:p>
                    <a:p>
                      <a:endParaRPr lang="ru-RU" sz="1800" dirty="0"/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10:00-12:00</a:t>
                      </a:r>
                      <a:endParaRPr lang="ru-RU" sz="1800" dirty="0"/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4153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00960" y="6045429"/>
            <a:ext cx="6666668" cy="3064652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584891" y="6991739"/>
            <a:ext cx="1041783" cy="113594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178654" y="7218472"/>
            <a:ext cx="5033653" cy="1797877"/>
          </a:xfrm>
          <a:prstGeom prst="rect">
            <a:avLst/>
          </a:prstGeom>
        </p:spPr>
        <p:txBody>
          <a:bodyPr vert="horz" wrap="square" lIns="0" tIns="153111" rIns="0" bIns="0" rtlCol="0">
            <a:spAutoFit/>
          </a:bodyPr>
          <a:lstStyle/>
          <a:p>
            <a:pPr marL="11135" marR="1048951">
              <a:lnSpc>
                <a:spcPct val="75800"/>
              </a:lnSpc>
              <a:spcBef>
                <a:spcPts val="1206"/>
              </a:spcBef>
            </a:pPr>
            <a:r>
              <a:rPr sz="3900" b="1" spc="-9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39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3900" b="1" spc="-11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9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3900" b="1" spc="-11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900" b="1" spc="-9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3900" dirty="0">
              <a:latin typeface="Calibri"/>
              <a:cs typeface="Calibri"/>
            </a:endParaRPr>
          </a:p>
          <a:p>
            <a:pPr marL="13362">
              <a:lnSpc>
                <a:spcPts val="1254"/>
              </a:lnSpc>
              <a:spcBef>
                <a:spcPts val="912"/>
              </a:spcBef>
            </a:pP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100" spc="-3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100" spc="-9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100" spc="-9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100" spc="-9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100" dirty="0">
              <a:latin typeface="Calibri"/>
              <a:cs typeface="Calibri"/>
            </a:endParaRPr>
          </a:p>
          <a:p>
            <a:pPr marL="13362" marR="4454">
              <a:lnSpc>
                <a:spcPts val="1140"/>
              </a:lnSpc>
              <a:spcBef>
                <a:spcPts val="114"/>
              </a:spcBef>
            </a:pPr>
            <a:r>
              <a:rPr lang="ru-RU" sz="1100" dirty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 с. Мухоршибирь, ул. Доржиева, 43</a:t>
            </a:r>
            <a:r>
              <a:rPr lang="ru-RU" sz="11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1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1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номер: 89244566642</a:t>
            </a:r>
            <a:endParaRPr lang="ru-RU" sz="11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3362" marR="4454">
              <a:lnSpc>
                <a:spcPts val="1140"/>
              </a:lnSpc>
              <a:spcBef>
                <a:spcPts val="114"/>
              </a:spcBef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Юлдашева Ольга Анатольевна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645024" y="6072198"/>
            <a:ext cx="3063652" cy="741637"/>
          </a:xfrm>
          <a:prstGeom prst="rect">
            <a:avLst/>
          </a:prstGeom>
        </p:spPr>
        <p:txBody>
          <a:bodyPr vert="horz" wrap="square" lIns="0" tIns="11135" rIns="0" bIns="0" rtlCol="0">
            <a:spAutoFit/>
          </a:bodyPr>
          <a:lstStyle/>
          <a:p>
            <a:pPr marL="11135" marR="4454" indent="1708720">
              <a:lnSpc>
                <a:spcPct val="112799"/>
              </a:lnSpc>
              <a:spcBef>
                <a:spcPts val="88"/>
              </a:spcBef>
            </a:pPr>
            <a:r>
              <a:rPr sz="1400" b="1" dirty="0" err="1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400" b="1" spc="-57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9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r>
              <a:rPr lang="ru-RU" sz="1400" b="1" spc="-9" dirty="0" smtClean="0">
                <a:solidFill>
                  <a:srgbClr val="58595B"/>
                </a:solidFill>
                <a:latin typeface="Calibri"/>
                <a:cs typeface="Calibri"/>
              </a:rPr>
              <a:t>      </a:t>
            </a:r>
            <a:r>
              <a:rPr lang="ru-RU" sz="1400" b="1" spc="-9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sz="1400" b="1" spc="-9" dirty="0" err="1" smtClean="0">
                <a:solidFill>
                  <a:srgbClr val="58595B"/>
                </a:solidFill>
                <a:latin typeface="Calibri"/>
                <a:cs typeface="Calibri"/>
              </a:rPr>
              <a:t>онедельник</a:t>
            </a:r>
            <a:r>
              <a:rPr sz="1400" b="1" spc="-9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9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четверг:</a:t>
            </a:r>
            <a:r>
              <a:rPr sz="1400" b="1" spc="-9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4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400" b="1" spc="-4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 1</a:t>
            </a:r>
            <a:r>
              <a:rPr sz="1400" b="1" spc="-18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lang="ru-RU" sz="1400" b="1" spc="-18" dirty="0" smtClean="0">
                <a:solidFill>
                  <a:srgbClr val="58595B"/>
                </a:solidFill>
                <a:latin typeface="Calibri"/>
                <a:cs typeface="Calibri"/>
              </a:rPr>
              <a:t>:00 Пятница:  </a:t>
            </a:r>
            <a:r>
              <a:rPr lang="ru-RU" sz="1400" b="1" spc="-18" dirty="0" smtClean="0">
                <a:solidFill>
                  <a:srgbClr val="58595B"/>
                </a:solidFill>
                <a:latin typeface="Calibri"/>
                <a:cs typeface="Calibri"/>
              </a:rPr>
              <a:t>09:00-16:00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5301208" y="7634006"/>
            <a:ext cx="1296144" cy="486090"/>
          </a:xfrm>
          <a:prstGeom prst="rect">
            <a:avLst/>
          </a:prstGeom>
        </p:spPr>
        <p:txBody>
          <a:bodyPr vert="horz" wrap="square" lIns="0" tIns="28951" rIns="0" bIns="0" rtlCol="0">
            <a:spAutoFit/>
          </a:bodyPr>
          <a:lstStyle/>
          <a:p>
            <a:pPr marL="11135" marR="105786">
              <a:lnSpc>
                <a:spcPts val="701"/>
              </a:lnSpc>
              <a:spcBef>
                <a:spcPts val="227"/>
              </a:spcBef>
            </a:pPr>
            <a:r>
              <a:rPr sz="900" spc="-9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900" spc="43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9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900" b="1" dirty="0">
              <a:latin typeface="Calibri"/>
              <a:cs typeface="Calibri"/>
            </a:endParaRPr>
          </a:p>
          <a:p>
            <a:pPr marL="11135" marR="189301">
              <a:lnSpc>
                <a:spcPts val="701"/>
              </a:lnSpc>
            </a:pPr>
            <a:r>
              <a:rPr sz="9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900" spc="-9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9" dirty="0">
                <a:solidFill>
                  <a:srgbClr val="FFFFFF"/>
                </a:solidFill>
                <a:latin typeface="Calibri"/>
                <a:cs typeface="Calibri"/>
              </a:rPr>
              <a:t>социального</a:t>
            </a:r>
            <a:r>
              <a:rPr sz="900" spc="43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-9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900" spc="9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-22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900" dirty="0">
              <a:latin typeface="Calibri"/>
              <a:cs typeface="Calibri"/>
            </a:endParaRPr>
          </a:p>
          <a:p>
            <a:pPr marL="11135" marR="4454">
              <a:lnSpc>
                <a:spcPts val="701"/>
              </a:lnSpc>
            </a:pPr>
            <a:r>
              <a:rPr sz="9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900" spc="39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900" spc="-18" dirty="0">
                <a:solidFill>
                  <a:srgbClr val="FFFFFF"/>
                </a:solidFill>
                <a:latin typeface="Calibri"/>
                <a:cs typeface="Calibri"/>
              </a:rPr>
              <a:t>Республике Бурятия</a:t>
            </a:r>
            <a:endParaRPr sz="900" dirty="0">
              <a:latin typeface="Calibri"/>
              <a:cs typeface="Calibri"/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5572846" y="8203580"/>
            <a:ext cx="794084" cy="734083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75" tIns="40087" rIns="80175" bIns="40087"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5471288" y="6826419"/>
            <a:ext cx="740036" cy="69726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75" tIns="40087" rIns="80175" bIns="40087"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572540" y="6954194"/>
            <a:ext cx="546028" cy="441713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8560" y="8203652"/>
            <a:ext cx="782656" cy="737419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0845745"/>
              </p:ext>
            </p:extLst>
          </p:nvPr>
        </p:nvGraphicFramePr>
        <p:xfrm>
          <a:off x="253104" y="336651"/>
          <a:ext cx="6362380" cy="2219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9415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494215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078750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710401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+mn-lt"/>
                        </a:rPr>
                        <a:t>Дата </a:t>
                      </a: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+mn-lt"/>
                        </a:rPr>
                        <a:t>Мероприятие</a:t>
                      </a: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500" dirty="0">
                          <a:latin typeface="+mn-lt"/>
                        </a:rPr>
                        <a:t>начала</a:t>
                      </a:r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11582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28.01</a:t>
                      </a:r>
                      <a:endParaRPr lang="ru-RU" sz="1800" dirty="0"/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 по способам защиты от мошенничества с сотрудниками МВД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+mn-lt"/>
                        </a:rPr>
                        <a:t>10:00-12:00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881892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29.01</a:t>
                      </a:r>
                      <a:endParaRPr lang="ru-RU" sz="1800" dirty="0"/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Плетение сетей на СВО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00-12:00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534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155</Words>
  <Application>Microsoft Office PowerPoint</Application>
  <PresentationFormat>Экран (4:3)</PresentationFormat>
  <Paragraphs>50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МЕРОПРИЯТИЯ  на январь 2026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 на январь 2026</dc:title>
  <dc:creator>Очертарова Евгения Григорьевна</dc:creator>
  <cp:lastModifiedBy>Очертарова Евгения Григорьевна</cp:lastModifiedBy>
  <cp:revision>13</cp:revision>
  <dcterms:created xsi:type="dcterms:W3CDTF">2025-12-15T06:10:52Z</dcterms:created>
  <dcterms:modified xsi:type="dcterms:W3CDTF">2025-12-22T07:14:27Z</dcterms:modified>
</cp:coreProperties>
</file>