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3456" y="-35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93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8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03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26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33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92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33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30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91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39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47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C91F8-F2CB-46A4-A187-033601FC2A58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33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6676" y="92352"/>
            <a:ext cx="3376487" cy="141833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84893" y="6991739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45025" y="190645"/>
            <a:ext cx="2965166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 smtClean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10" dirty="0" smtClean="0">
                <a:solidFill>
                  <a:schemeClr val="bg1"/>
                </a:solidFill>
              </a:rPr>
              <a:t> 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 smtClean="0">
                <a:solidFill>
                  <a:schemeClr val="bg1"/>
                </a:solidFill>
              </a:rPr>
              <a:t> </a:t>
            </a:r>
            <a:r>
              <a:rPr lang="ru-RU" sz="2700" b="1" spc="-10" dirty="0" smtClean="0">
                <a:solidFill>
                  <a:schemeClr val="bg1"/>
                </a:solidFill>
              </a:rPr>
              <a:t>январь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20" dirty="0" smtClean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557281" y="7513436"/>
            <a:ext cx="832757" cy="956671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465030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488708" y="6787411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309240"/>
              </p:ext>
            </p:extLst>
          </p:nvPr>
        </p:nvGraphicFramePr>
        <p:xfrm>
          <a:off x="260647" y="1763688"/>
          <a:ext cx="6280388" cy="6480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20742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6484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3761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7125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06.01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, изготовление свечей из вощины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 Рождественская свеча»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5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5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77125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07.01</a:t>
                      </a:r>
                      <a:endParaRPr lang="ru-RU" sz="15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Рождественские гуляния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500" b="0" dirty="0" smtClean="0">
                          <a:latin typeface="+mn-lt"/>
                        </a:rPr>
                        <a:t>13:00</a:t>
                      </a:r>
                      <a:endParaRPr lang="ru-RU" sz="15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229447"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Еженедельно.</a:t>
                      </a:r>
                      <a:r>
                        <a:rPr lang="ru-RU" sz="15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Каждую пятницу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Образовательное мероприятие РО «Знание»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771252"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14.01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по финансовой и цифровой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грамотности.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11:00</a:t>
                      </a:r>
                      <a:endParaRPr lang="ru-RU" sz="15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349"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19.01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Индивидуальное бесплатное консультирование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 правовым, пенсионным, и социальным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вопросам.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13:00</a:t>
                      </a:r>
                      <a:endParaRPr lang="ru-RU" sz="15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252"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21.01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Беседа «Профилактика терроризма среди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населения»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13:00</a:t>
                      </a:r>
                      <a:endParaRPr lang="ru-RU" sz="15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42154"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26.01</a:t>
                      </a:r>
                      <a:endParaRPr lang="ru-RU" sz="1500" dirty="0"/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с участковым терапевтом. Все о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давлении</a:t>
                      </a:r>
                      <a:endParaRPr lang="ru-RU" sz="1500" dirty="0"/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13:00</a:t>
                      </a:r>
                      <a:endParaRPr lang="ru-RU" sz="1500" dirty="0"/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15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00960" y="5796136"/>
            <a:ext cx="6666668" cy="331394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358841" y="6650823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00960" y="6954194"/>
            <a:ext cx="5111347" cy="1951765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900" dirty="0">
              <a:latin typeface="Calibri"/>
              <a:cs typeface="Calibri"/>
            </a:endParaRPr>
          </a:p>
          <a:p>
            <a:pPr marL="13362">
              <a:lnSpc>
                <a:spcPts val="1254"/>
              </a:lnSpc>
              <a:spcBef>
                <a:spcPts val="912"/>
              </a:spcBef>
            </a:pPr>
            <a:r>
              <a:rPr sz="11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100" spc="-3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100" spc="-9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lang="ru-RU" sz="1100" spc="-9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3362">
              <a:lnSpc>
                <a:spcPts val="1254"/>
              </a:lnSpc>
              <a:spcBef>
                <a:spcPts val="912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100" dirty="0" err="1" smtClean="0">
                <a:solidFill>
                  <a:srgbClr val="FFFFFF"/>
                </a:solidFill>
                <a:latin typeface="Calibri"/>
                <a:cs typeface="Calibri"/>
              </a:rPr>
              <a:t>г.Северобайкальск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, пр. Пролетарский, 5</a:t>
            </a: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100" spc="-9" dirty="0">
                <a:solidFill>
                  <a:srgbClr val="FFFFFF"/>
                </a:solidFill>
                <a:cs typeface="Calibri"/>
              </a:rPr>
              <a:t>+79503918766</a:t>
            </a:r>
            <a:endParaRPr lang="ru-RU" sz="1100" dirty="0"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dirty="0" err="1" smtClean="0">
                <a:solidFill>
                  <a:srgbClr val="FFFFFF"/>
                </a:solidFill>
                <a:latin typeface="Calibri"/>
                <a:cs typeface="Calibri"/>
              </a:rPr>
              <a:t>Михалюк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Алла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Ивановна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15938" y="6381410"/>
            <a:ext cx="2992738" cy="498172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002060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002060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002060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2060"/>
                </a:solidFill>
                <a:latin typeface="Calibri"/>
                <a:cs typeface="Calibri"/>
              </a:rPr>
              <a:t>пятница</a:t>
            </a:r>
            <a:r>
              <a:rPr sz="1400" b="1" spc="-9" dirty="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2060"/>
                </a:solidFill>
                <a:latin typeface="Calibri"/>
                <a:cs typeface="Calibri"/>
              </a:rPr>
              <a:t>09:30</a:t>
            </a:r>
            <a:r>
              <a:rPr sz="1400" b="1" spc="-4" dirty="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2060"/>
                </a:solidFill>
                <a:latin typeface="Calibri"/>
                <a:cs typeface="Calibri"/>
              </a:rPr>
              <a:t>–</a:t>
            </a:r>
            <a:r>
              <a:rPr sz="1400" b="1" spc="-13" dirty="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sz="1400" b="1" spc="-18" dirty="0">
                <a:solidFill>
                  <a:srgbClr val="002060"/>
                </a:solidFill>
                <a:latin typeface="Calibri"/>
                <a:cs typeface="Calibri"/>
              </a:rPr>
              <a:t>17:30</a:t>
            </a:r>
            <a:endParaRPr sz="1400" dirty="0">
              <a:solidFill>
                <a:srgbClr val="002060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471288" y="7634006"/>
            <a:ext cx="1126064" cy="486090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lnSpc>
                <a:spcPts val="701"/>
              </a:lnSpc>
              <a:spcBef>
                <a:spcPts val="227"/>
              </a:spcBef>
            </a:pP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9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9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900" b="1" dirty="0">
              <a:latin typeface="Calibri"/>
              <a:cs typeface="Calibri"/>
            </a:endParaRPr>
          </a:p>
          <a:p>
            <a:pPr marL="11135" marR="189301">
              <a:lnSpc>
                <a:spcPts val="701"/>
              </a:lnSpc>
            </a:pP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9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9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900" spc="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22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900" dirty="0">
              <a:latin typeface="Calibri"/>
              <a:cs typeface="Calibri"/>
            </a:endParaRPr>
          </a:p>
          <a:p>
            <a:pPr marL="11135" marR="4454">
              <a:lnSpc>
                <a:spcPts val="701"/>
              </a:lnSpc>
            </a:pPr>
            <a:r>
              <a:rPr sz="9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900" spc="3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900" spc="-18" dirty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5572846" y="8203580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471288" y="6826419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72540" y="6954194"/>
            <a:ext cx="546028" cy="44171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560" y="8203652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319375"/>
              </p:ext>
            </p:extLst>
          </p:nvPr>
        </p:nvGraphicFramePr>
        <p:xfrm>
          <a:off x="100959" y="214282"/>
          <a:ext cx="6614189" cy="5918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1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6764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2144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34331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5756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27.01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снятия блокады Ленинграда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500" b="0" dirty="0" smtClean="0">
                          <a:latin typeface="+mn-lt"/>
                        </a:rPr>
                        <a:t>11:00</a:t>
                      </a:r>
                      <a:endParaRPr lang="ru-RU" sz="1500" b="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57562"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27.01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Международный день памяти жертв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холохоста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14:00</a:t>
                      </a:r>
                      <a:endParaRPr lang="ru-RU" sz="15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57562">
                <a:tc>
                  <a:txBody>
                    <a:bodyPr/>
                    <a:lstStyle/>
                    <a:p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Ежедн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Утренняя гимнастика.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09:00</a:t>
                      </a:r>
                      <a:endParaRPr lang="ru-RU" sz="15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57562">
                <a:tc>
                  <a:txBody>
                    <a:bodyPr/>
                    <a:lstStyle/>
                    <a:p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Ежедн</a:t>
                      </a:r>
                      <a:endParaRPr lang="ru-RU" sz="15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Плетение сетей, пошив одеял, Заливка окопных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свечей . Плетение накидок и нашлемников.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10:00</a:t>
                      </a:r>
                      <a:endParaRPr lang="ru-RU" sz="15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78160"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Среда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пятница</a:t>
                      </a:r>
                      <a:endParaRPr lang="ru-RU" sz="15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Занятия танцевального коллектива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19:00</a:t>
                      </a:r>
                      <a:endParaRPr lang="ru-RU" sz="15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726650">
                <a:tc>
                  <a:txBody>
                    <a:bodyPr/>
                    <a:lstStyle/>
                    <a:p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Понед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.,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вторник,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четверг</a:t>
                      </a:r>
                      <a:endParaRPr lang="ru-RU" sz="15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Занятия по прикладному искусству(рукоделие)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15:00</a:t>
                      </a:r>
                      <a:endParaRPr lang="ru-RU" sz="15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798821">
                <a:tc>
                  <a:txBody>
                    <a:bodyPr/>
                    <a:lstStyle/>
                    <a:p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Понед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.,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среда,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пятница</a:t>
                      </a:r>
                      <a:endParaRPr lang="ru-RU" sz="15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настольного тенниса.</a:t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5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5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15:00</a:t>
                      </a:r>
                      <a:endParaRPr lang="ru-RU" sz="15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3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156</Words>
  <Application>Microsoft Office PowerPoint</Application>
  <PresentationFormat>Экран (4:3)</PresentationFormat>
  <Paragraphs>62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МЕРОПРИЯТИЯ  на январь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 на январь 2026</dc:title>
  <dc:creator>Очертарова Евгения Григорьевна</dc:creator>
  <cp:lastModifiedBy>Очертарова Евгения Григорьевна</cp:lastModifiedBy>
  <cp:revision>10</cp:revision>
  <dcterms:created xsi:type="dcterms:W3CDTF">2025-12-15T06:10:52Z</dcterms:created>
  <dcterms:modified xsi:type="dcterms:W3CDTF">2025-12-22T06:59:31Z</dcterms:modified>
</cp:coreProperties>
</file>