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AE8"/>
    <a:srgbClr val="E3E8F1"/>
    <a:srgbClr val="ECF1F8"/>
    <a:srgbClr val="E0E9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62" y="1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42720" y="2328840"/>
            <a:ext cx="6171840" cy="492408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42720" y="2328840"/>
            <a:ext cx="6171840" cy="492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0" y="364680"/>
            <a:ext cx="6171840" cy="70768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0" y="190440"/>
            <a:ext cx="617184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4.png"/><Relationship Id="rId7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 rot="10200">
            <a:off x="3070817" y="116161"/>
            <a:ext cx="3660429" cy="1575515"/>
          </a:xfrm>
          <a:prstGeom prst="rect">
            <a:avLst/>
          </a:prstGeom>
          <a:ln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/>
        </p:blipFill>
        <p:spPr>
          <a:xfrm>
            <a:off x="585000" y="6991920"/>
            <a:ext cx="92520" cy="11268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00200" y="6993000"/>
            <a:ext cx="84960" cy="109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4"/>
          <a:stretch/>
        </p:blipFill>
        <p:spPr>
          <a:xfrm>
            <a:off x="806760" y="6991920"/>
            <a:ext cx="264240" cy="11268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/>
        </p:blipFill>
        <p:spPr>
          <a:xfrm>
            <a:off x="1090800" y="6991560"/>
            <a:ext cx="288720" cy="11268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/>
        </p:blipFill>
        <p:spPr>
          <a:xfrm>
            <a:off x="1402560" y="6993360"/>
            <a:ext cx="99000" cy="10944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/>
        </p:blipFill>
        <p:spPr>
          <a:xfrm>
            <a:off x="1523880" y="6993360"/>
            <a:ext cx="101520" cy="11088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3933056" y="-52920"/>
            <a:ext cx="2800520" cy="160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ctr"/>
          <a:lstStyle/>
          <a:p>
            <a:r>
              <a:rPr lang="ru-RU" sz="27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МЕРОПРИЯТИЯ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700" b="1" strike="noStrike" spc="-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н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 апрель  </a:t>
            </a:r>
            <a:r>
              <a:rPr lang="ru-RU" sz="2700" b="1" strike="noStrike" spc="-12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5557320" y="7513560"/>
            <a:ext cx="831600" cy="11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35"/>
              </a:lnSpc>
            </a:pPr>
            <a:r>
              <a:rPr lang="ru-RU" sz="8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35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</a:t>
            </a:r>
            <a:r>
              <a:rPr lang="ru-RU" sz="8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35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Республике Бурятия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/>
        </p:blipFill>
        <p:spPr>
          <a:xfrm>
            <a:off x="465120" y="418320"/>
            <a:ext cx="733320" cy="817200"/>
          </a:xfrm>
          <a:prstGeom prst="rect">
            <a:avLst/>
          </a:prstGeom>
          <a:ln>
            <a:noFill/>
          </a:ln>
        </p:spPr>
      </p:pic>
      <p:sp>
        <p:nvSpPr>
          <p:cNvPr id="46" name="CustomShape 4"/>
          <p:cNvSpPr/>
          <p:nvPr/>
        </p:nvSpPr>
        <p:spPr>
          <a:xfrm>
            <a:off x="1396440" y="696600"/>
            <a:ext cx="257400" cy="157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5"/>
          <p:cNvSpPr/>
          <p:nvPr/>
        </p:nvSpPr>
        <p:spPr>
          <a:xfrm>
            <a:off x="1694880" y="696600"/>
            <a:ext cx="253440" cy="12816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8" name="object 53"/>
          <p:cNvPicPr/>
          <p:nvPr/>
        </p:nvPicPr>
        <p:blipFill>
          <a:blip r:embed="rId9"/>
          <a:stretch/>
        </p:blipFill>
        <p:spPr>
          <a:xfrm>
            <a:off x="1980360" y="696960"/>
            <a:ext cx="105120" cy="127440"/>
          </a:xfrm>
          <a:prstGeom prst="rect">
            <a:avLst/>
          </a:prstGeom>
          <a:ln>
            <a:noFill/>
          </a:ln>
        </p:spPr>
      </p:pic>
      <p:pic>
        <p:nvPicPr>
          <p:cNvPr id="49" name="object 54"/>
          <p:cNvPicPr/>
          <p:nvPr/>
        </p:nvPicPr>
        <p:blipFill>
          <a:blip r:embed="rId10"/>
          <a:stretch/>
        </p:blipFill>
        <p:spPr>
          <a:xfrm>
            <a:off x="1378800" y="897840"/>
            <a:ext cx="138600" cy="130320"/>
          </a:xfrm>
          <a:prstGeom prst="rect">
            <a:avLst/>
          </a:prstGeom>
          <a:ln>
            <a:noFill/>
          </a:ln>
        </p:spPr>
      </p:pic>
      <p:pic>
        <p:nvPicPr>
          <p:cNvPr id="50" name="object 56"/>
          <p:cNvPicPr/>
          <p:nvPr/>
        </p:nvPicPr>
        <p:blipFill>
          <a:blip r:embed="rId11"/>
          <a:stretch/>
        </p:blipFill>
        <p:spPr>
          <a:xfrm>
            <a:off x="1559160" y="899280"/>
            <a:ext cx="106200" cy="127440"/>
          </a:xfrm>
          <a:prstGeom prst="rect">
            <a:avLst/>
          </a:prstGeom>
          <a:ln>
            <a:noFill/>
          </a:ln>
        </p:spPr>
      </p:pic>
      <p:sp>
        <p:nvSpPr>
          <p:cNvPr id="51" name="CustomShape 6"/>
          <p:cNvSpPr/>
          <p:nvPr/>
        </p:nvSpPr>
        <p:spPr>
          <a:xfrm>
            <a:off x="1694880" y="898920"/>
            <a:ext cx="456120" cy="1558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2" name="object 59"/>
          <p:cNvPicPr/>
          <p:nvPr/>
        </p:nvPicPr>
        <p:blipFill>
          <a:blip r:embed="rId12"/>
          <a:stretch/>
        </p:blipFill>
        <p:spPr>
          <a:xfrm>
            <a:off x="2194560" y="899280"/>
            <a:ext cx="112680" cy="127440"/>
          </a:xfrm>
          <a:prstGeom prst="rect">
            <a:avLst/>
          </a:prstGeom>
          <a:ln>
            <a:noFill/>
          </a:ln>
        </p:spPr>
      </p:pic>
      <p:pic>
        <p:nvPicPr>
          <p:cNvPr id="53" name="object 60"/>
          <p:cNvPicPr/>
          <p:nvPr/>
        </p:nvPicPr>
        <p:blipFill>
          <a:blip r:embed="rId13"/>
          <a:stretch/>
        </p:blipFill>
        <p:spPr>
          <a:xfrm>
            <a:off x="2343240" y="899280"/>
            <a:ext cx="104760" cy="127440"/>
          </a:xfrm>
          <a:prstGeom prst="rect">
            <a:avLst/>
          </a:prstGeom>
          <a:ln>
            <a:noFill/>
          </a:ln>
        </p:spPr>
      </p:pic>
      <p:pic>
        <p:nvPicPr>
          <p:cNvPr id="54" name="object 62"/>
          <p:cNvPicPr/>
          <p:nvPr/>
        </p:nvPicPr>
        <p:blipFill>
          <a:blip r:embed="rId14"/>
          <a:stretch/>
        </p:blipFill>
        <p:spPr>
          <a:xfrm>
            <a:off x="1378800" y="1104840"/>
            <a:ext cx="124200" cy="131760"/>
          </a:xfrm>
          <a:prstGeom prst="rect">
            <a:avLst/>
          </a:prstGeom>
          <a:ln>
            <a:noFill/>
          </a:ln>
        </p:spPr>
      </p:pic>
      <p:pic>
        <p:nvPicPr>
          <p:cNvPr id="55" name="object 63"/>
          <p:cNvPicPr/>
          <p:nvPr/>
        </p:nvPicPr>
        <p:blipFill>
          <a:blip r:embed="rId15"/>
          <a:stretch/>
        </p:blipFill>
        <p:spPr>
          <a:xfrm>
            <a:off x="1526760" y="1104840"/>
            <a:ext cx="142920" cy="131760"/>
          </a:xfrm>
          <a:prstGeom prst="rect">
            <a:avLst/>
          </a:prstGeom>
          <a:ln>
            <a:noFill/>
          </a:ln>
        </p:spPr>
      </p:pic>
      <p:pic>
        <p:nvPicPr>
          <p:cNvPr id="56" name="object 64"/>
          <p:cNvPicPr/>
          <p:nvPr/>
        </p:nvPicPr>
        <p:blipFill>
          <a:blip r:embed="rId16"/>
          <a:stretch/>
        </p:blipFill>
        <p:spPr>
          <a:xfrm>
            <a:off x="1694880" y="1098360"/>
            <a:ext cx="314280" cy="159840"/>
          </a:xfrm>
          <a:prstGeom prst="rect">
            <a:avLst/>
          </a:prstGeom>
          <a:ln>
            <a:noFill/>
          </a:ln>
        </p:spPr>
      </p:pic>
      <p:pic>
        <p:nvPicPr>
          <p:cNvPr id="57" name="object 65"/>
          <p:cNvPicPr/>
          <p:nvPr/>
        </p:nvPicPr>
        <p:blipFill>
          <a:blip r:embed="rId17"/>
          <a:stretch/>
        </p:blipFill>
        <p:spPr>
          <a:xfrm>
            <a:off x="2029320" y="1104840"/>
            <a:ext cx="142920" cy="131760"/>
          </a:xfrm>
          <a:prstGeom prst="rect">
            <a:avLst/>
          </a:prstGeom>
          <a:ln>
            <a:noFill/>
          </a:ln>
        </p:spPr>
      </p:pic>
      <p:sp>
        <p:nvSpPr>
          <p:cNvPr id="58" name="CustomShape 7"/>
          <p:cNvSpPr/>
          <p:nvPr/>
        </p:nvSpPr>
        <p:spPr>
          <a:xfrm>
            <a:off x="2198880" y="1103760"/>
            <a:ext cx="119880" cy="1270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9" name="object 67"/>
          <p:cNvPicPr/>
          <p:nvPr/>
        </p:nvPicPr>
        <p:blipFill>
          <a:blip r:embed="rId18"/>
          <a:stretch/>
        </p:blipFill>
        <p:spPr>
          <a:xfrm>
            <a:off x="2345400" y="1103760"/>
            <a:ext cx="147960" cy="154080"/>
          </a:xfrm>
          <a:prstGeom prst="rect">
            <a:avLst/>
          </a:prstGeom>
          <a:ln>
            <a:noFill/>
          </a:ln>
        </p:spPr>
      </p:pic>
      <p:pic>
        <p:nvPicPr>
          <p:cNvPr id="60" name="object 68"/>
          <p:cNvPicPr/>
          <p:nvPr/>
        </p:nvPicPr>
        <p:blipFill>
          <a:blip r:embed="rId19"/>
          <a:stretch/>
        </p:blipFill>
        <p:spPr>
          <a:xfrm>
            <a:off x="2520360" y="1103760"/>
            <a:ext cx="146520" cy="127440"/>
          </a:xfrm>
          <a:prstGeom prst="rect">
            <a:avLst/>
          </a:prstGeom>
          <a:ln>
            <a:noFill/>
          </a:ln>
        </p:spPr>
      </p:pic>
      <p:sp>
        <p:nvSpPr>
          <p:cNvPr id="61" name="CustomShape 8"/>
          <p:cNvSpPr/>
          <p:nvPr/>
        </p:nvSpPr>
        <p:spPr>
          <a:xfrm>
            <a:off x="5488560" y="6787440"/>
            <a:ext cx="739080" cy="696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62" name="Table 9"/>
          <p:cNvGraphicFramePr/>
          <p:nvPr>
            <p:extLst>
              <p:ext uri="{D42A27DB-BD31-4B8C-83A1-F6EECF244321}">
                <p14:modId xmlns:p14="http://schemas.microsoft.com/office/powerpoint/2010/main" val="2587124911"/>
              </p:ext>
            </p:extLst>
          </p:nvPr>
        </p:nvGraphicFramePr>
        <p:xfrm>
          <a:off x="260640" y="1763640"/>
          <a:ext cx="6472937" cy="7011840"/>
        </p:xfrm>
        <a:graphic>
          <a:graphicData uri="http://schemas.openxmlformats.org/drawingml/2006/table">
            <a:tbl>
              <a:tblPr/>
              <a:tblGrid>
                <a:gridCol w="1113277"/>
                <a:gridCol w="4262099"/>
                <a:gridCol w="1097561"/>
              </a:tblGrid>
              <a:tr h="564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Время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начала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03.04.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 smtClean="0"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FF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11.00  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3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4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08.04.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Индивидуальное бесплатное консультирование по правовым, пенсионным  и социальным вопросам.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13.00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10.04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Праздничное мероприятие посвященное « Дню микрорайона Заречный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».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14.00</a:t>
                      </a:r>
                    </a:p>
                    <a:p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12.04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Участие  в Межрегиональном фестивале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декоративно — прикладного творчества « Пасхальный сувенир».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12.00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14.04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Мастер — класс по финансовой и цифровой грамотности. ВТБ-банк.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13.00</a:t>
                      </a:r>
                    </a:p>
                    <a:p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16.04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Образовательное мероприятие РО «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Знание» на тему: «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Calibri Light" pitchFamily="34" charset="0"/>
                          <a:ea typeface="Times New Roman"/>
                        </a:rPr>
                        <a:t>Эхо Чернобыля - подвиг ликвидатора»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15.00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2F2F2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0820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20.04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Образовательная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лекция: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«Программа долгосрочных платежей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». ВКС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— представитель Альфа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банка.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14.00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2F2F2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2568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22.04</a:t>
                      </a: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Профилактическая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беседа ЦРБ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«Здоровый образ жизни — альтернативы нет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». 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13.00 </a:t>
                      </a:r>
                    </a:p>
                    <a:p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43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25.04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Участие активистов ЦОСП в городском фестивале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патриотической песни « Мы вместе».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14:00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-13671" y="6061672"/>
            <a:ext cx="6721191" cy="3063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36"/>
          <p:cNvPicPr/>
          <p:nvPr/>
        </p:nvPicPr>
        <p:blipFill>
          <a:blip r:embed="rId2"/>
          <a:stretch/>
        </p:blipFill>
        <p:spPr>
          <a:xfrm>
            <a:off x="585000" y="6991920"/>
            <a:ext cx="92520" cy="112680"/>
          </a:xfrm>
          <a:prstGeom prst="rect">
            <a:avLst/>
          </a:prstGeom>
          <a:ln>
            <a:noFill/>
          </a:ln>
        </p:spPr>
      </p:pic>
      <p:sp>
        <p:nvSpPr>
          <p:cNvPr id="65" name="CustomShape 2"/>
          <p:cNvSpPr/>
          <p:nvPr/>
        </p:nvSpPr>
        <p:spPr>
          <a:xfrm>
            <a:off x="700200" y="6993000"/>
            <a:ext cx="84960" cy="109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6" name="object 38"/>
          <p:cNvPicPr/>
          <p:nvPr/>
        </p:nvPicPr>
        <p:blipFill>
          <a:blip r:embed="rId3"/>
          <a:stretch/>
        </p:blipFill>
        <p:spPr>
          <a:xfrm flipH="1">
            <a:off x="1070999" y="7047900"/>
            <a:ext cx="45719" cy="56700"/>
          </a:xfrm>
          <a:prstGeom prst="rect">
            <a:avLst/>
          </a:prstGeom>
          <a:ln>
            <a:noFill/>
          </a:ln>
        </p:spPr>
      </p:pic>
      <p:pic>
        <p:nvPicPr>
          <p:cNvPr id="67" name="object 39"/>
          <p:cNvPicPr/>
          <p:nvPr/>
        </p:nvPicPr>
        <p:blipFill>
          <a:blip r:embed="rId4"/>
          <a:stretch/>
        </p:blipFill>
        <p:spPr>
          <a:xfrm>
            <a:off x="1090800" y="6991560"/>
            <a:ext cx="288720" cy="112680"/>
          </a:xfrm>
          <a:prstGeom prst="rect">
            <a:avLst/>
          </a:prstGeom>
          <a:ln>
            <a:noFill/>
          </a:ln>
        </p:spPr>
      </p:pic>
      <p:pic>
        <p:nvPicPr>
          <p:cNvPr id="68" name="object 40"/>
          <p:cNvPicPr/>
          <p:nvPr/>
        </p:nvPicPr>
        <p:blipFill>
          <a:blip r:embed="rId5"/>
          <a:stretch/>
        </p:blipFill>
        <p:spPr>
          <a:xfrm>
            <a:off x="1402560" y="6993360"/>
            <a:ext cx="99000" cy="109440"/>
          </a:xfrm>
          <a:prstGeom prst="rect">
            <a:avLst/>
          </a:prstGeom>
          <a:ln>
            <a:noFill/>
          </a:ln>
        </p:spPr>
      </p:pic>
      <p:pic>
        <p:nvPicPr>
          <p:cNvPr id="69" name="object 41"/>
          <p:cNvPicPr/>
          <p:nvPr/>
        </p:nvPicPr>
        <p:blipFill>
          <a:blip r:embed="rId6"/>
          <a:stretch/>
        </p:blipFill>
        <p:spPr>
          <a:xfrm>
            <a:off x="1523880" y="6993360"/>
            <a:ext cx="101520" cy="110880"/>
          </a:xfrm>
          <a:prstGeom prst="rect">
            <a:avLst/>
          </a:prstGeom>
          <a:ln>
            <a:noFill/>
          </a:ln>
        </p:spPr>
      </p:pic>
      <p:sp>
        <p:nvSpPr>
          <p:cNvPr id="70" name="CustomShape 3"/>
          <p:cNvSpPr/>
          <p:nvPr/>
        </p:nvSpPr>
        <p:spPr>
          <a:xfrm>
            <a:off x="178560" y="7218360"/>
            <a:ext cx="5032440" cy="200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3000" rIns="0" bIns="0"/>
          <a:lstStyle/>
          <a:p>
            <a:pPr marL="11160">
              <a:lnSpc>
                <a:spcPct val="75000"/>
              </a:lnSpc>
            </a:pPr>
            <a:r>
              <a:rPr lang="ru-RU" sz="39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900" b="1" strike="noStrike" spc="-11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9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900" b="1" strike="noStrike" spc="-11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9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">
              <a:lnSpc>
                <a:spcPts val="55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100" b="0" strike="noStrike" spc="-2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контакты:+79503918766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">
              <a:lnSpc>
                <a:spcPts val="55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г.Северобайкальск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пр. Пролетарский, 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">
              <a:lnSpc>
                <a:spcPts val="5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3320">
              <a:lnSpc>
                <a:spcPts val="50"/>
              </a:lnSpc>
            </a:pP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Михалюк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Алла Ивановна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CustomShape 4"/>
          <p:cNvSpPr/>
          <p:nvPr/>
        </p:nvSpPr>
        <p:spPr>
          <a:xfrm>
            <a:off x="3715920" y="6381360"/>
            <a:ext cx="2991600" cy="46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160" rIns="0" bIns="0"/>
          <a:lstStyle/>
          <a:p>
            <a:pPr marL="11160" indent="1708560">
              <a:lnSpc>
                <a:spcPct val="112000"/>
              </a:lnSpc>
            </a:pPr>
            <a:r>
              <a:rPr lang="ru-RU" sz="14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4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пятница 09:30 –</a:t>
            </a:r>
            <a:r>
              <a:rPr lang="ru-RU" sz="1400" b="1" strike="noStrike" spc="-7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17:30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CustomShape 5"/>
          <p:cNvSpPr/>
          <p:nvPr/>
        </p:nvSpPr>
        <p:spPr>
          <a:xfrm>
            <a:off x="5301360" y="7634160"/>
            <a:ext cx="1294920" cy="71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8800" rIns="0" bIns="0"/>
          <a:lstStyle/>
          <a:p>
            <a:pPr marL="11160">
              <a:lnSpc>
                <a:spcPts val="31"/>
              </a:lnSpc>
            </a:pPr>
            <a:r>
              <a:rPr lang="ru-RU" sz="9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Клиентская служба (на правах отдела) в г.Северобайкальск и Северо-Байкальском районе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6"/>
          <p:cNvSpPr/>
          <p:nvPr/>
        </p:nvSpPr>
        <p:spPr>
          <a:xfrm>
            <a:off x="5572800" y="8203680"/>
            <a:ext cx="793080" cy="7329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CustomShape 7"/>
          <p:cNvSpPr/>
          <p:nvPr/>
        </p:nvSpPr>
        <p:spPr>
          <a:xfrm>
            <a:off x="5471280" y="6826320"/>
            <a:ext cx="739080" cy="696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7"/>
          <a:stretch/>
        </p:blipFill>
        <p:spPr>
          <a:xfrm>
            <a:off x="5572440" y="6954120"/>
            <a:ext cx="545040" cy="440640"/>
          </a:xfrm>
          <a:prstGeom prst="rect">
            <a:avLst/>
          </a:prstGeom>
          <a:ln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8"/>
          <a:stretch/>
        </p:blipFill>
        <p:spPr>
          <a:xfrm>
            <a:off x="5578560" y="8203680"/>
            <a:ext cx="781560" cy="736200"/>
          </a:xfrm>
          <a:prstGeom prst="rect">
            <a:avLst/>
          </a:prstGeom>
          <a:ln>
            <a:noFill/>
          </a:ln>
        </p:spPr>
      </p:pic>
      <p:graphicFrame>
        <p:nvGraphicFramePr>
          <p:cNvPr id="77" name="Table 8"/>
          <p:cNvGraphicFramePr/>
          <p:nvPr>
            <p:extLst>
              <p:ext uri="{D42A27DB-BD31-4B8C-83A1-F6EECF244321}">
                <p14:modId xmlns:p14="http://schemas.microsoft.com/office/powerpoint/2010/main" val="3220044986"/>
              </p:ext>
            </p:extLst>
          </p:nvPr>
        </p:nvGraphicFramePr>
        <p:xfrm>
          <a:off x="161176" y="107504"/>
          <a:ext cx="6546343" cy="5730240"/>
        </p:xfrm>
        <a:graphic>
          <a:graphicData uri="http://schemas.openxmlformats.org/drawingml/2006/table">
            <a:tbl>
              <a:tblPr/>
              <a:tblGrid>
                <a:gridCol w="1228422"/>
                <a:gridCol w="4186396"/>
                <a:gridCol w="1131525"/>
              </a:tblGrid>
              <a:tr h="360040">
                <a:tc>
                  <a:txBody>
                    <a:bodyPr/>
                    <a:lstStyle/>
                    <a:p>
                      <a:r>
                        <a:rPr lang="ru-RU" sz="1400" b="1" strike="noStrike" spc="-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 27.04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Встреча с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ликвидаторами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ЧАЭС.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11:00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 28.04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Встреча с заслуженным селекционером Республики Бурятия -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Гусевой Н.К. на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тему: «Подготовка посадочного материала. Весенние прививки». 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ВКС</a:t>
                      </a: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14:00</a:t>
                      </a:r>
                    </a:p>
                  </a:txBody>
                  <a:tcPr marL="82800" marR="828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29.04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Мероприятие посвященное международному дню танца.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Участие активистов ЦОСП в танцевальном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флешмобе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в городском парке.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16:00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30.04.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День коренных малочисленных народов России. Мероприятие приуроченное к «Году единства народов России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» в Центре «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Баяр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».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13:00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9648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Ежедневно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Плетение сетей, пошив одеял, Заливка окопных</a:t>
                      </a:r>
                    </a:p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свечей . Плетение накидок и нашлемников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09:00 - 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F1F8"/>
                    </a:solidFill>
                  </a:tcPr>
                </a:tc>
              </a:tr>
              <a:tr h="51620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Среда,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пятница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Занятия танцевального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коллектива 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ЦОСП.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19:00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</a:tr>
              <a:tr h="664560">
                <a:tc>
                  <a:txBody>
                    <a:bodyPr/>
                    <a:lstStyle/>
                    <a:p>
                      <a:r>
                        <a:rPr lang="ru-RU" sz="1400" b="1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Понед</a:t>
                      </a: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.,</a:t>
                      </a:r>
                    </a:p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среда,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пятница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3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Клуб настольного тенниса.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3E8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15:00 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3E8F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Суббота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Тренировки по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мини-волею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 Light" pitchFamily="34" charset="0"/>
                      </a:endParaRP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12:00-14:00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4DAE8"/>
                    </a:solidFill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Понедельник, четверг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Занятия по прикладному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искусству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.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 Light" pitchFamily="34" charset="0"/>
                        </a:rPr>
                        <a:t>15:00</a:t>
                      </a:r>
                    </a:p>
                  </a:txBody>
                  <a:tcPr marL="82800" marR="82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315</Words>
  <Application>Microsoft Office PowerPoint</Application>
  <PresentationFormat>Экран (4:3)</PresentationFormat>
  <Paragraphs>75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subject/>
  <dc:creator>Очертарова Евгения Григорьевна</dc:creator>
  <dc:description/>
  <cp:lastModifiedBy>Очертарова Евгения Григорьевна</cp:lastModifiedBy>
  <cp:revision>27</cp:revision>
  <dcterms:created xsi:type="dcterms:W3CDTF">2025-12-15T06:10:52Z</dcterms:created>
  <dcterms:modified xsi:type="dcterms:W3CDTF">2026-03-23T07:01:16Z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