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1722" y="79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934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8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034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26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33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920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33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307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914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391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471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C91F8-F2CB-46A4-A187-033601FC2A58}" type="datetimeFigureOut">
              <a:rPr lang="ru-RU" smtClean="0"/>
              <a:pPr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33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86676" y="92352"/>
            <a:ext cx="3376487" cy="141833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84893" y="6991739"/>
            <a:ext cx="1041782" cy="113595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45025" y="190645"/>
            <a:ext cx="2965166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 smtClean="0">
                <a:solidFill>
                  <a:schemeClr val="bg1"/>
                </a:solidFill>
              </a:rPr>
              <a:t>МЕРОПРИЯТИЯ</a:t>
            </a:r>
            <a:br>
              <a:rPr lang="ru-RU" sz="2700" b="1" spc="-10" dirty="0" smtClean="0">
                <a:solidFill>
                  <a:schemeClr val="bg1"/>
                </a:solidFill>
              </a:rPr>
            </a:br>
            <a:r>
              <a:rPr lang="ru-RU" sz="2700" b="1" spc="-10" dirty="0" smtClean="0">
                <a:solidFill>
                  <a:schemeClr val="bg1"/>
                </a:solidFill>
              </a:rPr>
              <a:t> н</a:t>
            </a:r>
            <a:r>
              <a:rPr lang="ru-RU" sz="2700" b="1" dirty="0" smtClean="0">
                <a:solidFill>
                  <a:schemeClr val="bg1"/>
                </a:solidFill>
              </a:rPr>
              <a:t>а</a:t>
            </a:r>
            <a:r>
              <a:rPr lang="ru-RU" sz="2700" b="1" spc="-5" dirty="0" smtClean="0">
                <a:solidFill>
                  <a:schemeClr val="bg1"/>
                </a:solidFill>
              </a:rPr>
              <a:t> </a:t>
            </a:r>
            <a:r>
              <a:rPr lang="ru-RU" sz="2700" b="1" spc="-10" dirty="0" smtClean="0">
                <a:solidFill>
                  <a:schemeClr val="bg1"/>
                </a:solidFill>
              </a:rPr>
              <a:t>февраль</a:t>
            </a:r>
            <a:br>
              <a:rPr lang="ru-RU" sz="2700" b="1" spc="-10" dirty="0" smtClean="0">
                <a:solidFill>
                  <a:schemeClr val="bg1"/>
                </a:solidFill>
              </a:rPr>
            </a:br>
            <a:r>
              <a:rPr lang="ru-RU" sz="2700" b="1" spc="-20" dirty="0" smtClean="0">
                <a:solidFill>
                  <a:schemeClr val="bg1"/>
                </a:solidFill>
              </a:rPr>
              <a:t>2026</a:t>
            </a:r>
            <a:endParaRPr sz="2700" b="1" spc="-20" dirty="0">
              <a:solidFill>
                <a:schemeClr val="bg1"/>
              </a:solidFill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557281" y="7513436"/>
            <a:ext cx="832757" cy="956671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465030" y="418322"/>
            <a:ext cx="2203251" cy="841364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488708" y="6787411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566147"/>
              </p:ext>
            </p:extLst>
          </p:nvPr>
        </p:nvGraphicFramePr>
        <p:xfrm>
          <a:off x="109648" y="1619676"/>
          <a:ext cx="6559712" cy="71460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89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65692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80121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8676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3736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04.02</a:t>
                      </a:r>
                      <a:b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Всемирный день борьбы против рака.</a:t>
                      </a:r>
                      <a:r>
                        <a:rPr lang="ru-RU" sz="16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Встреча с онкологом</a:t>
                      </a:r>
                      <a:r>
                        <a:rPr lang="ru-RU" sz="16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8847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05.02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эрудита. </a:t>
                      </a:r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Интеллектуальные </a:t>
                      </a:r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игры</a:t>
                      </a:r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13:00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88018">
                <a:tc>
                  <a:txBody>
                    <a:bodyPr/>
                    <a:lstStyle/>
                    <a:p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06.02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Всероссийская акция :</a:t>
                      </a:r>
                      <a:r>
                        <a:rPr lang="ru-RU" sz="16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«Письмо солдату</a:t>
                      </a:r>
                      <a:r>
                        <a:rPr lang="ru-RU" sz="16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10.00 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824952">
                <a:tc>
                  <a:txBody>
                    <a:bodyPr/>
                    <a:lstStyle/>
                    <a:p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09.02</a:t>
                      </a:r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Индивидуальное бесплатное консультирование</a:t>
                      </a:r>
                      <a:b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 правовым, пенсионным, и социальным</a:t>
                      </a:r>
                      <a:b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вопросам</a:t>
                      </a:r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13.00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437">
                <a:tc>
                  <a:txBody>
                    <a:bodyPr/>
                    <a:lstStyle/>
                    <a:p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10.02</a:t>
                      </a:r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памяти А.С.Пушкина «Москва, как много в этом звуке</a:t>
                      </a:r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14.00 </a:t>
                      </a:r>
                      <a:b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7458">
                <a:tc>
                  <a:txBody>
                    <a:bodyPr/>
                    <a:lstStyle/>
                    <a:p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12.02</a:t>
                      </a:r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 РО «Знание» «Живые символы России:</a:t>
                      </a:r>
                      <a:r>
                        <a:rPr lang="ru-RU" sz="16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история, ремесла, народы</a:t>
                      </a:r>
                      <a:r>
                        <a:rPr lang="ru-RU" sz="16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10.00 </a:t>
                      </a:r>
                      <a:r>
                        <a:rPr lang="ru-RU" sz="1600" b="1" dirty="0" err="1" smtClean="0">
                          <a:latin typeface="+mn-lt"/>
                        </a:rPr>
                        <a:t>мск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602">
                <a:tc>
                  <a:txBody>
                    <a:bodyPr/>
                    <a:lstStyle/>
                    <a:p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13.02</a:t>
                      </a:r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Мастер-класс по финансовой и цифровой грамотности.</a:t>
                      </a:r>
                      <a:r>
                        <a:rPr lang="ru-RU" sz="16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ВТБ банк</a:t>
                      </a:r>
                      <a:r>
                        <a:rPr lang="ru-RU" sz="16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13.00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03865">
                <a:tc>
                  <a:txBody>
                    <a:bodyPr/>
                    <a:lstStyle/>
                    <a:p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16.02</a:t>
                      </a:r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Масленица «Встреча». Игры в домино</a:t>
                      </a:r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15.00 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39952">
                <a:tc>
                  <a:txBody>
                    <a:bodyPr/>
                    <a:lstStyle/>
                    <a:p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17.02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Беседа «Сад и огород». Все о капусте.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13:00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</a:tr>
              <a:tr h="339952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18.02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Масленица. Мастер-класс</a:t>
                      </a:r>
                      <a:r>
                        <a:rPr lang="ru-RU" sz="1600" baseline="0" dirty="0" smtClean="0">
                          <a:latin typeface="+mn-lt"/>
                        </a:rPr>
                        <a:t> по лепке пельменей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13:00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</a:tr>
              <a:tr h="576523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19.012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Образовательное мероприятие.</a:t>
                      </a:r>
                      <a:r>
                        <a:rPr lang="ru-RU" sz="1600" baseline="0" dirty="0" smtClean="0">
                          <a:latin typeface="+mn-lt"/>
                        </a:rPr>
                        <a:t> Лекция РО «Знание»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10:00 </a:t>
                      </a:r>
                      <a:r>
                        <a:rPr lang="ru-RU" sz="1600" b="1" dirty="0" err="1" smtClean="0">
                          <a:latin typeface="+mn-lt"/>
                        </a:rPr>
                        <a:t>мск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</a:tr>
              <a:tr h="339952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20.02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Беседа :</a:t>
                      </a:r>
                      <a:r>
                        <a:rPr lang="ru-RU" sz="1600" baseline="0" dirty="0" smtClean="0">
                          <a:latin typeface="+mn-lt"/>
                        </a:rPr>
                        <a:t> «Не стань жертвой мошенника</a:t>
                      </a:r>
                      <a:r>
                        <a:rPr lang="ru-RU" sz="1600" baseline="0" dirty="0" smtClean="0">
                          <a:latin typeface="+mn-lt"/>
                        </a:rPr>
                        <a:t>»</a:t>
                      </a:r>
                    </a:p>
                    <a:p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14:00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15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00960" y="5724128"/>
            <a:ext cx="6666668" cy="3385953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84891" y="6991739"/>
            <a:ext cx="1041783" cy="113594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00960" y="7256858"/>
            <a:ext cx="5111346" cy="1669636"/>
          </a:xfrm>
          <a:prstGeom prst="rect">
            <a:avLst/>
          </a:prstGeom>
        </p:spPr>
        <p:txBody>
          <a:bodyPr vert="horz" wrap="square" lIns="0" tIns="153111" rIns="0" bIns="0" rtlCol="0">
            <a:spAutoFit/>
          </a:bodyPr>
          <a:lstStyle/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900" dirty="0">
              <a:latin typeface="Calibri"/>
              <a:cs typeface="Calibri"/>
            </a:endParaRPr>
          </a:p>
          <a:p>
            <a:pPr marL="13362">
              <a:lnSpc>
                <a:spcPts val="1254"/>
              </a:lnSpc>
              <a:spcBef>
                <a:spcPts val="912"/>
              </a:spcBef>
            </a:pPr>
            <a:r>
              <a:rPr sz="11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100" spc="-3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9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100" spc="-9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100" dirty="0" err="1" smtClean="0">
                <a:solidFill>
                  <a:srgbClr val="FFFFFF"/>
                </a:solidFill>
                <a:latin typeface="Calibri"/>
                <a:cs typeface="Calibri"/>
              </a:rPr>
              <a:t>г.Северобайкальск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, пр. Пролетарский, 5</a:t>
            </a: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100" spc="-9" dirty="0">
                <a:solidFill>
                  <a:srgbClr val="FFFFFF"/>
                </a:solidFill>
                <a:cs typeface="Calibri"/>
              </a:rPr>
              <a:t>+79503918766</a:t>
            </a:r>
            <a:endParaRPr lang="ru-RU" sz="1100" dirty="0">
              <a:cs typeface="Calibri"/>
            </a:endParaRPr>
          </a:p>
          <a:p>
            <a:pPr marL="13362" marR="4454">
              <a:lnSpc>
                <a:spcPts val="1140"/>
              </a:lnSpc>
              <a:spcBef>
                <a:spcPts val="114"/>
              </a:spcBef>
            </a:pPr>
            <a:r>
              <a:rPr lang="ru-RU" sz="1100" dirty="0" err="1" smtClean="0">
                <a:solidFill>
                  <a:srgbClr val="FFFFFF"/>
                </a:solidFill>
                <a:latin typeface="Calibri"/>
                <a:cs typeface="Calibri"/>
              </a:rPr>
              <a:t>Михалюк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Алла Ивановна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15938" y="6134705"/>
            <a:ext cx="2992738" cy="498172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sz="1400" b="1" dirty="0" err="1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57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400" b="1" spc="-4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3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8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4826191" y="7577755"/>
            <a:ext cx="1872208" cy="567843"/>
          </a:xfrm>
          <a:prstGeom prst="rect">
            <a:avLst/>
          </a:prstGeom>
        </p:spPr>
        <p:txBody>
          <a:bodyPr vert="horz" wrap="square" lIns="0" tIns="28951" rIns="0" bIns="0" rtlCol="0">
            <a:spAutoFit/>
          </a:bodyPr>
          <a:lstStyle/>
          <a:p>
            <a:pPr marL="11135" marR="105786">
              <a:lnSpc>
                <a:spcPts val="701"/>
              </a:lnSpc>
              <a:spcBef>
                <a:spcPts val="227"/>
              </a:spcBef>
            </a:pPr>
            <a:r>
              <a:rPr lang="ru-RU" sz="1000" dirty="0">
                <a:solidFill>
                  <a:schemeClr val="bg1"/>
                </a:solidFill>
              </a:rPr>
              <a:t>Клиентская служба (на правах отдела) в г. Северобайкальск и Северо-Байкальском </a:t>
            </a:r>
            <a:r>
              <a:rPr lang="ru-RU" sz="1000" dirty="0" smtClean="0">
                <a:solidFill>
                  <a:schemeClr val="bg1"/>
                </a:solidFill>
              </a:rPr>
              <a:t>районе </a:t>
            </a:r>
            <a:r>
              <a:rPr sz="1000" spc="-9" dirty="0" err="1" smtClean="0">
                <a:solidFill>
                  <a:schemeClr val="bg1"/>
                </a:solidFill>
                <a:cs typeface="Calibri"/>
              </a:rPr>
              <a:t>Отделени</a:t>
            </a:r>
            <a:r>
              <a:rPr lang="ru-RU" sz="1000" spc="-9" dirty="0" smtClean="0">
                <a:solidFill>
                  <a:schemeClr val="bg1"/>
                </a:solidFill>
                <a:cs typeface="Calibri"/>
              </a:rPr>
              <a:t>я</a:t>
            </a:r>
            <a:r>
              <a:rPr sz="1000" spc="-9" dirty="0" smtClean="0">
                <a:solidFill>
                  <a:schemeClr val="bg1"/>
                </a:solidFill>
                <a:cs typeface="Calibri"/>
              </a:rPr>
              <a:t> </a:t>
            </a:r>
            <a:r>
              <a:rPr sz="1000" spc="-9" dirty="0">
                <a:solidFill>
                  <a:schemeClr val="bg1"/>
                </a:solidFill>
                <a:cs typeface="Calibri"/>
              </a:rPr>
              <a:t>Фонда</a:t>
            </a:r>
            <a:r>
              <a:rPr sz="1000" spc="438" dirty="0">
                <a:solidFill>
                  <a:schemeClr val="bg1"/>
                </a:solidFill>
                <a:cs typeface="Calibri"/>
              </a:rPr>
              <a:t> </a:t>
            </a:r>
            <a:r>
              <a:rPr sz="1000" b="1" spc="-9" dirty="0">
                <a:solidFill>
                  <a:schemeClr val="bg1"/>
                </a:solidFill>
                <a:cs typeface="Calibri"/>
              </a:rPr>
              <a:t>пенсионного</a:t>
            </a:r>
            <a:endParaRPr sz="1000" b="1" dirty="0">
              <a:solidFill>
                <a:schemeClr val="bg1"/>
              </a:solidFill>
              <a:cs typeface="Calibri"/>
            </a:endParaRPr>
          </a:p>
          <a:p>
            <a:pPr marL="11135" marR="189301">
              <a:lnSpc>
                <a:spcPts val="701"/>
              </a:lnSpc>
            </a:pPr>
            <a:r>
              <a:rPr sz="1000" dirty="0">
                <a:solidFill>
                  <a:schemeClr val="bg1"/>
                </a:solidFill>
                <a:cs typeface="Calibri"/>
              </a:rPr>
              <a:t>и</a:t>
            </a:r>
            <a:r>
              <a:rPr sz="1000" spc="-9" dirty="0">
                <a:solidFill>
                  <a:schemeClr val="bg1"/>
                </a:solidFill>
                <a:cs typeface="Calibri"/>
              </a:rPr>
              <a:t> </a:t>
            </a:r>
            <a:r>
              <a:rPr sz="1000" b="1" spc="-9" dirty="0">
                <a:solidFill>
                  <a:schemeClr val="bg1"/>
                </a:solidFill>
                <a:cs typeface="Calibri"/>
              </a:rPr>
              <a:t>социального</a:t>
            </a:r>
            <a:r>
              <a:rPr sz="1000" spc="438" dirty="0">
                <a:solidFill>
                  <a:schemeClr val="bg1"/>
                </a:solidFill>
                <a:cs typeface="Calibri"/>
              </a:rPr>
              <a:t> </a:t>
            </a:r>
            <a:r>
              <a:rPr sz="1000" spc="-9" dirty="0" err="1">
                <a:solidFill>
                  <a:schemeClr val="bg1"/>
                </a:solidFill>
                <a:cs typeface="Calibri"/>
              </a:rPr>
              <a:t>страхования</a:t>
            </a:r>
            <a:r>
              <a:rPr sz="1000" spc="9" dirty="0">
                <a:solidFill>
                  <a:schemeClr val="bg1"/>
                </a:solidFill>
                <a:cs typeface="Calibri"/>
              </a:rPr>
              <a:t> </a:t>
            </a:r>
            <a:r>
              <a:rPr lang="ru-RU" sz="1000" spc="9" dirty="0" smtClean="0">
                <a:solidFill>
                  <a:schemeClr val="bg1"/>
                </a:solidFill>
                <a:cs typeface="Calibri"/>
              </a:rPr>
              <a:t> Р</a:t>
            </a:r>
            <a:r>
              <a:rPr sz="1000" spc="-22" dirty="0" smtClean="0">
                <a:solidFill>
                  <a:schemeClr val="bg1"/>
                </a:solidFill>
                <a:cs typeface="Calibri"/>
              </a:rPr>
              <a:t>Ф</a:t>
            </a:r>
            <a:r>
              <a:rPr lang="ru-RU" sz="1000" spc="-22" dirty="0" smtClean="0">
                <a:solidFill>
                  <a:schemeClr val="bg1"/>
                </a:solidFill>
                <a:cs typeface="Calibri"/>
              </a:rPr>
              <a:t>  </a:t>
            </a:r>
            <a:r>
              <a:rPr sz="1000" dirty="0" err="1" smtClean="0">
                <a:solidFill>
                  <a:schemeClr val="bg1"/>
                </a:solidFill>
                <a:cs typeface="Calibri"/>
              </a:rPr>
              <a:t>по</a:t>
            </a:r>
            <a:r>
              <a:rPr sz="1000" spc="39" dirty="0" smtClean="0">
                <a:solidFill>
                  <a:schemeClr val="bg1"/>
                </a:solidFill>
                <a:cs typeface="Calibri"/>
              </a:rPr>
              <a:t> </a:t>
            </a:r>
            <a:r>
              <a:rPr lang="ru-RU" sz="1000" spc="-18" dirty="0">
                <a:solidFill>
                  <a:schemeClr val="bg1"/>
                </a:solidFill>
                <a:cs typeface="Calibri"/>
              </a:rPr>
              <a:t>Республике Бурятия</a:t>
            </a:r>
            <a:endParaRPr sz="10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5930798" y="8319752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471288" y="6826419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572540" y="6991739"/>
            <a:ext cx="546028" cy="48976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992" y="8316415"/>
            <a:ext cx="782656" cy="73741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030436"/>
              </p:ext>
            </p:extLst>
          </p:nvPr>
        </p:nvGraphicFramePr>
        <p:xfrm>
          <a:off x="100960" y="107504"/>
          <a:ext cx="6623921" cy="56528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646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57436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2309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2116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22.02</a:t>
                      </a:r>
                      <a:endParaRPr lang="ru-RU" sz="1600" dirty="0">
                        <a:solidFill>
                          <a:sysClr val="windowText" lastClr="000000"/>
                        </a:solidFill>
                        <a:latin typeface="+mn-lt"/>
                        <a:cs typeface="Calibri"/>
                      </a:endParaRPr>
                    </a:p>
                  </a:txBody>
                  <a:tcPr marL="82988" marR="82988" marT="39095" marB="39095">
                    <a:solidFill>
                      <a:srgbClr val="E6ED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Проводы</a:t>
                      </a:r>
                      <a:r>
                        <a:rPr lang="ru-RU" sz="1600" b="0" i="0" kern="1200" baseline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baseline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зимы</a:t>
                      </a:r>
                      <a:endParaRPr lang="ru-RU" sz="1600" b="0" dirty="0">
                        <a:solidFill>
                          <a:sysClr val="windowText" lastClr="000000"/>
                        </a:solidFill>
                        <a:latin typeface="+mn-lt"/>
                        <a:cs typeface="Calibri Light"/>
                      </a:endParaRPr>
                    </a:p>
                  </a:txBody>
                  <a:tcPr marL="82988" marR="82988" marT="39095" marB="39095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6ED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ysClr val="windowText" lastClr="000000"/>
                          </a:solidFill>
                          <a:latin typeface="+mn-lt"/>
                        </a:rPr>
                        <a:t>11:00</a:t>
                      </a:r>
                      <a:endParaRPr lang="ru-RU" sz="1600" b="1" dirty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 marL="82988" marR="82988" marT="39095" marB="3909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6EDF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07540">
                <a:tc>
                  <a:txBody>
                    <a:bodyPr/>
                    <a:lstStyle/>
                    <a:p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23.02</a:t>
                      </a:r>
                      <a:endParaRPr lang="ru-RU" sz="16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защитника Отечества. Концертная программа</a:t>
                      </a:r>
                      <a:b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dirty="0"/>
                    </a:p>
                  </a:txBody>
                  <a:tcPr marL="82988" marR="82988" marT="39095" marB="39095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16:00</a:t>
                      </a:r>
                    </a:p>
                    <a:p>
                      <a:endParaRPr lang="ru-RU" sz="1600" b="1" dirty="0"/>
                    </a:p>
                  </a:txBody>
                  <a:tcPr marL="82988" marR="82988" marT="39095" marB="3909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64353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25.02</a:t>
                      </a:r>
                      <a:endParaRPr lang="ru-RU" sz="16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Праздничный концерт  к празднику Белого месяца </a:t>
                      </a:r>
                      <a:r>
                        <a:rPr lang="ru-RU" sz="1600" dirty="0" smtClean="0"/>
                        <a:t>«</a:t>
                      </a:r>
                      <a:r>
                        <a:rPr lang="ru-RU" sz="1600" dirty="0" err="1" smtClean="0"/>
                        <a:t>Сагаалган</a:t>
                      </a:r>
                      <a:r>
                        <a:rPr lang="ru-RU" sz="1600" dirty="0" smtClean="0"/>
                        <a:t>» (ВКС)  </a:t>
                      </a:r>
                      <a:endParaRPr lang="ru-RU" sz="1600" dirty="0"/>
                    </a:p>
                  </a:txBody>
                  <a:tcPr marL="82988" marR="82988" marT="39095" marB="39095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14:00</a:t>
                      </a:r>
                      <a:endParaRPr lang="ru-RU" sz="1600" b="1" dirty="0"/>
                    </a:p>
                  </a:txBody>
                  <a:tcPr marL="82988" marR="82988" marT="39095" marB="3909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64353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26.02</a:t>
                      </a:r>
                      <a:endParaRPr lang="ru-RU" sz="16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Образовательное мероприятие. Лекция РО «Знание»</a:t>
                      </a:r>
                      <a:endParaRPr lang="ru-RU" sz="16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10:00 </a:t>
                      </a:r>
                      <a:r>
                        <a:rPr lang="ru-RU" sz="1600" b="1" dirty="0" err="1" smtClean="0"/>
                        <a:t>мск</a:t>
                      </a:r>
                      <a:endParaRPr lang="ru-RU" sz="1600" b="1" dirty="0"/>
                    </a:p>
                  </a:txBody>
                  <a:tcPr marL="82988" marR="82988" marT="39095" marB="39095"/>
                </a:tc>
              </a:tr>
              <a:tr h="321167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28.02</a:t>
                      </a:r>
                      <a:endParaRPr lang="ru-RU" sz="16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День деревянной ложки. Учимся играть</a:t>
                      </a:r>
                      <a:endParaRPr lang="ru-RU" sz="16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13:00</a:t>
                      </a:r>
                      <a:endParaRPr lang="ru-RU" sz="1600" b="1" dirty="0"/>
                    </a:p>
                  </a:txBody>
                  <a:tcPr marL="82988" marR="82988" marT="39095" marB="39095"/>
                </a:tc>
              </a:tr>
              <a:tr h="321167">
                <a:tc>
                  <a:txBody>
                    <a:bodyPr/>
                    <a:lstStyle/>
                    <a:p>
                      <a:r>
                        <a:rPr lang="ru-RU" sz="1400" b="1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Ежедн</a:t>
                      </a:r>
                      <a: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4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Утренняя гимнастика</a:t>
                      </a:r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6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09:00</a:t>
                      </a:r>
                      <a:endParaRPr lang="ru-RU" sz="1600" b="1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564353">
                <a:tc>
                  <a:txBody>
                    <a:bodyPr/>
                    <a:lstStyle/>
                    <a:p>
                      <a:r>
                        <a:rPr lang="ru-RU" sz="1400" b="1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Ежедн</a:t>
                      </a:r>
                      <a: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4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Плетение сетей, пошив одеял, Заливка окопных</a:t>
                      </a:r>
                      <a:b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свечей . Плетение накидок и нашлемников</a:t>
                      </a:r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6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10:00</a:t>
                      </a:r>
                      <a:endParaRPr lang="ru-RU" sz="1600" b="1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64353">
                <a:tc>
                  <a:txBody>
                    <a:bodyPr/>
                    <a:lstStyle/>
                    <a:p>
                      <a: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Среда,</a:t>
                      </a:r>
                      <a: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пятница</a:t>
                      </a:r>
                      <a:endParaRPr lang="ru-RU" sz="14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Занятия танцевального </a:t>
                      </a:r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коллектива</a:t>
                      </a:r>
                      <a:endParaRPr lang="ru-RU" sz="16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19:00</a:t>
                      </a:r>
                      <a:endParaRPr lang="ru-RU" sz="1600" b="1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807540">
                <a:tc>
                  <a:txBody>
                    <a:bodyPr/>
                    <a:lstStyle/>
                    <a:p>
                      <a:r>
                        <a:rPr lang="ru-RU" sz="1400" b="1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Понед</a:t>
                      </a:r>
                      <a: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.,</a:t>
                      </a:r>
                      <a:b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вторник</a:t>
                      </a:r>
                      <a: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четверг</a:t>
                      </a:r>
                      <a:endParaRPr lang="ru-RU" sz="14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Занятия по прикладному искусству(рукоделие</a:t>
                      </a:r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16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15:00</a:t>
                      </a:r>
                      <a:endParaRPr lang="ru-RU" sz="1600" b="1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807540">
                <a:tc>
                  <a:txBody>
                    <a:bodyPr/>
                    <a:lstStyle/>
                    <a:p>
                      <a:r>
                        <a:rPr lang="ru-RU" sz="1400" b="1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Понед</a:t>
                      </a:r>
                      <a: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.,</a:t>
                      </a:r>
                      <a:b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среда,</a:t>
                      </a:r>
                      <a:b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пятница</a:t>
                      </a:r>
                      <a:endParaRPr lang="ru-RU" sz="14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Клуб настольного тенниса.</a:t>
                      </a:r>
                      <a:b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15:00</a:t>
                      </a:r>
                      <a:endParaRPr lang="ru-RU" sz="1600" b="1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53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280</Words>
  <Application>Microsoft Office PowerPoint</Application>
  <PresentationFormat>Экран (4:3)</PresentationFormat>
  <Paragraphs>80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МЕРОПРИЯТИЯ  на февраль 2026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 на январь 2026</dc:title>
  <dc:creator>Очертарова Евгения Григорьевна</dc:creator>
  <cp:lastModifiedBy>Очертарова Евгения Григорьевна</cp:lastModifiedBy>
  <cp:revision>18</cp:revision>
  <dcterms:created xsi:type="dcterms:W3CDTF">2025-12-15T06:10:52Z</dcterms:created>
  <dcterms:modified xsi:type="dcterms:W3CDTF">2026-01-21T05:11:03Z</dcterms:modified>
</cp:coreProperties>
</file>