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456" y="-3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март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18185"/>
              </p:ext>
            </p:extLst>
          </p:nvPr>
        </p:nvGraphicFramePr>
        <p:xfrm>
          <a:off x="72283" y="1763687"/>
          <a:ext cx="6690880" cy="6878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7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3585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3444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2439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503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04.03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Беседа «Духовность человека. В чем она?»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503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по финансовой и цифровой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грамотности ВТБ банк.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50360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07.03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Праздничный концерт посвященный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Международному женскому дню.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16.00 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750360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10.03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Беседа «Новые уловки мошенников».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13.00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360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12.03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ВКС Беседа с </a:t>
                      </a:r>
                      <a:r>
                        <a:rPr lang="ru-RU" sz="16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ограномом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Кушнаревым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14.00 </a:t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360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14.03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Городское мероприятие «Проводы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зимы»</a:t>
                      </a:r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11.00 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169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Всемирный день социального работника. Индивидуальное бесплатное консультирование по правовым,</a:t>
                      </a:r>
                      <a:r>
                        <a:rPr lang="ru-RU" sz="16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пенсионным и социальным вопросам.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13.00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5603171"/>
            <a:ext cx="6858000" cy="3540829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482275" y="6658848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6622" y="7092280"/>
            <a:ext cx="5045685" cy="1959459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spcBef>
                <a:spcPts val="912"/>
              </a:spcBef>
            </a:pPr>
            <a:r>
              <a:rPr sz="11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100" spc="-9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lang="ru-RU" sz="1100" spc="-9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>
              <a:spcBef>
                <a:spcPts val="912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err="1" smtClean="0">
                <a:solidFill>
                  <a:srgbClr val="FFFFFF"/>
                </a:solidFill>
                <a:latin typeface="Calibri"/>
                <a:cs typeface="Calibri"/>
              </a:rPr>
              <a:t>г.Северобайкальск</a:t>
            </a:r>
            <a:r>
              <a:rPr lang="ru-RU" sz="1100" b="1" dirty="0" smtClean="0">
                <a:solidFill>
                  <a:srgbClr val="FFFFFF"/>
                </a:solidFill>
                <a:latin typeface="Calibri"/>
                <a:cs typeface="Calibri"/>
              </a:rPr>
              <a:t>, пр. Пролетарский, 5</a:t>
            </a:r>
            <a:r>
              <a:rPr lang="ru-RU" sz="1100" b="1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b="1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100" b="1" spc="-9" dirty="0">
                <a:solidFill>
                  <a:srgbClr val="FFFFFF"/>
                </a:solidFill>
                <a:cs typeface="Calibri"/>
              </a:rPr>
              <a:t>+79503918766</a:t>
            </a:r>
            <a:endParaRPr lang="ru-RU" sz="1100" b="1" dirty="0"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b="1" dirty="0" err="1" smtClean="0">
                <a:solidFill>
                  <a:srgbClr val="FFFFFF"/>
                </a:solidFill>
                <a:latin typeface="Calibri"/>
                <a:cs typeface="Calibri"/>
              </a:rPr>
              <a:t>Михалюк</a:t>
            </a:r>
            <a:r>
              <a:rPr lang="ru-RU" sz="1100" b="1" dirty="0" smtClean="0">
                <a:solidFill>
                  <a:srgbClr val="FFFFFF"/>
                </a:solidFill>
                <a:latin typeface="Calibri"/>
                <a:cs typeface="Calibri"/>
              </a:rPr>
              <a:t> Алла Ивановна</a:t>
            </a:r>
            <a:endParaRPr sz="1100" b="1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650379" y="5883238"/>
            <a:ext cx="2992738" cy="740995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lang="ru-RU" sz="1400" b="1" dirty="0">
                <a:solidFill>
                  <a:srgbClr val="58595B"/>
                </a:solidFill>
                <a:cs typeface="Calibri"/>
              </a:rPr>
              <a:t>Время</a:t>
            </a:r>
            <a:r>
              <a:rPr lang="ru-RU" sz="1400" b="1" spc="-57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работы: понедельник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–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четверг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09:00</a:t>
            </a:r>
            <a:r>
              <a:rPr lang="ru-RU" sz="1400" b="1" spc="-4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–1</a:t>
            </a:r>
            <a:r>
              <a:rPr lang="ru-RU" sz="1400" b="1" spc="-18" dirty="0">
                <a:solidFill>
                  <a:srgbClr val="58595B"/>
                </a:solidFill>
                <a:cs typeface="Calibri"/>
              </a:rPr>
              <a:t>7:00 </a:t>
            </a:r>
            <a:r>
              <a:rPr lang="ru-RU" sz="1400" b="1" spc="-18" dirty="0" smtClean="0">
                <a:solidFill>
                  <a:srgbClr val="58595B"/>
                </a:solidFill>
                <a:cs typeface="Calibri"/>
              </a:rPr>
              <a:t>пятница </a:t>
            </a:r>
            <a:r>
              <a:rPr lang="ru-RU" sz="1400" b="1" spc="-18" dirty="0">
                <a:solidFill>
                  <a:srgbClr val="58595B"/>
                </a:solidFill>
                <a:cs typeface="Calibri"/>
              </a:rPr>
              <a:t>09:00-16:00</a:t>
            </a:r>
            <a:endParaRPr lang="ru-RU" sz="1400" dirty="0"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149080" y="7327455"/>
            <a:ext cx="2474336" cy="1162877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spcBef>
                <a:spcPts val="227"/>
              </a:spcBef>
            </a:pP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Клиентская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служба (на правах отдела) в </a:t>
            </a: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г. Северобайкальск и Северо-Байкальском районе 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 Отделения  Фонда</a:t>
            </a:r>
            <a:r>
              <a:rPr lang="ru-RU" sz="105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пенсионного </a:t>
            </a:r>
            <a:r>
              <a:rPr lang="ru-RU" sz="1050" b="1" dirty="0" smtClean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социального</a:t>
            </a:r>
            <a:r>
              <a:rPr lang="ru-RU" sz="105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05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22" dirty="0" smtClean="0">
                <a:solidFill>
                  <a:srgbClr val="FFFFFF"/>
                </a:solidFill>
                <a:cs typeface="Calibri"/>
              </a:rPr>
              <a:t>РФ </a:t>
            </a:r>
            <a:r>
              <a:rPr lang="ru-RU" sz="1050" b="1" dirty="0" smtClean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050" b="1" spc="3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050" b="1" dirty="0">
              <a:cs typeface="Calibri"/>
            </a:endParaRPr>
          </a:p>
          <a:p>
            <a:pPr marL="11135" marR="105786">
              <a:spcBef>
                <a:spcPts val="227"/>
              </a:spcBef>
            </a:pPr>
            <a:endParaRPr lang="ru-RU" sz="1200" b="1" spc="-9" dirty="0">
              <a:solidFill>
                <a:srgbClr val="FFFFFF"/>
              </a:solidFill>
              <a:cs typeface="Calibri"/>
            </a:endParaRPr>
          </a:p>
          <a:p>
            <a:pPr marL="11135" marR="105786">
              <a:lnSpc>
                <a:spcPts val="701"/>
              </a:lnSpc>
              <a:spcBef>
                <a:spcPts val="227"/>
              </a:spcBef>
            </a:pP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840760" y="8217661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58256" y="6644668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55260" y="6781407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760" y="8235580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139943"/>
              </p:ext>
            </p:extLst>
          </p:nvPr>
        </p:nvGraphicFramePr>
        <p:xfrm>
          <a:off x="166621" y="107504"/>
          <a:ext cx="6574748" cy="5466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66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5532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1475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20521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18.03</a:t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Книжная выставка «День воссоединения Крыма с Россией»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15.00 </a:t>
                      </a:r>
                      <a:b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</a:tr>
              <a:tr h="820521">
                <a:tc>
                  <a:txBody>
                    <a:bodyPr/>
                    <a:lstStyle/>
                    <a:p>
                      <a:r>
                        <a:rPr lang="ru-RU" sz="16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24.03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Всемирный день борьбы с туберкулезом Беседа с зав. Поликлиники</a:t>
                      </a:r>
                      <a:r>
                        <a:rPr lang="ru-RU" sz="16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Сергеевой М.Л.</a:t>
                      </a:r>
                    </a:p>
                    <a:p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14:00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</a:tr>
              <a:tr h="57342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27.03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Фотовыставка из фонда музея «Истории БАМ» и картинной галереи «Узнай себя на фото»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15:00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</a:tr>
              <a:tr h="57342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31.03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Мастер-класс по рисованию «Весна идет, весне дорогу»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14:30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BF5"/>
                    </a:solidFill>
                  </a:tcPr>
                </a:tc>
              </a:tr>
              <a:tr h="63519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Ежедневно</a:t>
                      </a:r>
                      <a:b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Плетение сетей, пошив одеял, Заливка окопных</a:t>
                      </a:r>
                      <a:b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свечей . Плетение накидок и нашлемников.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3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09:00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3EBF5"/>
                    </a:solidFill>
                  </a:tcPr>
                </a:tc>
              </a:tr>
              <a:tr h="820519">
                <a:tc>
                  <a:txBody>
                    <a:bodyPr/>
                    <a:lstStyle/>
                    <a:p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Среда,</a:t>
                      </a:r>
                      <a:b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пятница</a:t>
                      </a:r>
                      <a:b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2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танцевального коллектива</a:t>
                      </a:r>
                      <a:b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19:00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38866">
                <a:tc>
                  <a:txBody>
                    <a:bodyPr/>
                    <a:lstStyle/>
                    <a:p>
                      <a:r>
                        <a:rPr lang="ru-RU" sz="12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Понед</a:t>
                      </a: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b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среда,</a:t>
                      </a:r>
                      <a:b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пятница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настольного тенниса.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15:00</a:t>
                      </a:r>
                      <a:r>
                        <a:rPr lang="ru-RU" sz="1600" b="0" baseline="0" dirty="0" smtClean="0">
                          <a:latin typeface="+mn-lt"/>
                        </a:rPr>
                        <a:t> 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</a:tr>
              <a:tr h="583754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+mn-lt"/>
                        </a:rPr>
                        <a:t>Суббота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Тренировки по мини-волею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12:00-14:00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215</Words>
  <Application>Microsoft Office PowerPoint</Application>
  <PresentationFormat>Экран (4:3)</PresentationFormat>
  <Paragraphs>56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март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24</cp:revision>
  <dcterms:created xsi:type="dcterms:W3CDTF">2025-12-15T06:10:52Z</dcterms:created>
  <dcterms:modified xsi:type="dcterms:W3CDTF">2026-03-02T02:19:18Z</dcterms:modified>
</cp:coreProperties>
</file>