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34" y="8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январь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726835"/>
              </p:ext>
            </p:extLst>
          </p:nvPr>
        </p:nvGraphicFramePr>
        <p:xfrm>
          <a:off x="260647" y="1763688"/>
          <a:ext cx="6480721" cy="7058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2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362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6518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09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</a:rPr>
                        <a:t> </a:t>
                      </a:r>
                      <a:r>
                        <a:rPr lang="ru-RU" sz="1600" b="1" u="none" dirty="0" smtClean="0">
                          <a:latin typeface="+mn-lt"/>
                        </a:rPr>
                        <a:t>«Джек Лондон – романтик мужества»-</a:t>
                      </a:r>
                      <a:r>
                        <a:rPr lang="ru-RU" sz="1600" dirty="0" smtClean="0">
                          <a:latin typeface="+mn-lt"/>
                        </a:rPr>
                        <a:t>мероприятие, посвященное юбилею 150 лет писателя, журналиста, путешественника. 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14.00-15.30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effectLst/>
                          <a:latin typeface="+mn-lt"/>
                        </a:rPr>
                        <a:t>«Трансформации смысловой сферы в позднем возрасте» - </a:t>
                      </a:r>
                      <a:r>
                        <a:rPr lang="ru-RU" sz="1600" dirty="0" smtClean="0">
                          <a:latin typeface="+mn-lt"/>
                        </a:rPr>
                        <a:t>Рекомендации по адаптации к возрастным изменениям в пожилом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возрасте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14:00-</a:t>
                      </a:r>
                    </a:p>
                    <a:p>
                      <a:r>
                        <a:rPr lang="ru-RU" sz="1600" b="0" dirty="0" smtClean="0">
                          <a:latin typeface="+mn-lt"/>
                        </a:rPr>
                        <a:t>15.00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215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14.01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  <a:latin typeface="+mn-lt"/>
                        </a:rPr>
                        <a:t>«Праздник к нам приходит» </a:t>
                      </a:r>
                      <a:r>
                        <a:rPr lang="ru-RU" sz="1600" b="0" dirty="0" smtClean="0">
                          <a:effectLst/>
                          <a:latin typeface="+mn-lt"/>
                        </a:rPr>
                        <a:t>-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Новый год с детьми из Центра социальной помощи семье и детям</a:t>
                      </a:r>
                      <a:endParaRPr lang="ru-RU" sz="1600" b="0" dirty="0" smtClean="0">
                        <a:effectLst/>
                        <a:latin typeface="+mn-lt"/>
                      </a:endParaRPr>
                    </a:p>
                    <a:p>
                      <a:pPr rtl="0"/>
                      <a:endParaRPr lang="ru-RU" sz="1600" dirty="0">
                        <a:effectLst/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15.00-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17.00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15.01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Литературная гостиная </a:t>
                      </a:r>
                      <a:r>
                        <a:rPr lang="ru-RU" sz="1600" b="1" dirty="0" smtClean="0">
                          <a:latin typeface="+mn-lt"/>
                        </a:rPr>
                        <a:t>«Золотое перо сатиры», </a:t>
                      </a:r>
                      <a:r>
                        <a:rPr lang="ru-RU" sz="1600" b="0" dirty="0" smtClean="0">
                          <a:latin typeface="+mn-lt"/>
                        </a:rPr>
                        <a:t>мероприятие посвященное юбилею 200 лет М.Е. Салтыкова - Щедрина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14.00-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15.30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71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16.01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«Финансовое долголетие» -</a:t>
                      </a:r>
                      <a:endParaRPr lang="ru-RU" sz="1600" b="0" dirty="0" smtClean="0"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онлайн-лекция проекта РО "Знание». 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</a:rPr>
                        <a:t>19.01</a:t>
                      </a:r>
                    </a:p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Час истории </a:t>
                      </a:r>
                      <a:r>
                        <a:rPr lang="ru-RU" sz="1600" b="1" dirty="0" smtClean="0">
                          <a:latin typeface="+mn-lt"/>
                        </a:rPr>
                        <a:t>«Крещение Руси Великой»</a:t>
                      </a:r>
                      <a:r>
                        <a:rPr lang="ru-RU" sz="1600" dirty="0" smtClean="0">
                          <a:latin typeface="+mn-lt"/>
                        </a:rPr>
                        <a:t>.</a:t>
                      </a:r>
                    </a:p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14.00-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15.00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6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</a:rPr>
                        <a:t>20.01</a:t>
                      </a:r>
                    </a:p>
                    <a:p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</a:rPr>
                        <a:t>«Все о чатах и ботах в Банке» </a:t>
                      </a:r>
                      <a:r>
                        <a:rPr lang="ru-RU" sz="1600" b="0" dirty="0" smtClean="0">
                          <a:latin typeface="+mn-lt"/>
                        </a:rPr>
                        <a:t>- встреча с сотрудниками  </a:t>
                      </a:r>
                      <a:r>
                        <a:rPr lang="ru-RU" sz="1600" b="0" dirty="0" err="1" smtClean="0">
                          <a:latin typeface="+mn-lt"/>
                        </a:rPr>
                        <a:t>Альфа-банка</a:t>
                      </a:r>
                      <a:endParaRPr lang="ru-RU" sz="1600" b="0" dirty="0" smtClean="0">
                        <a:latin typeface="+mn-lt"/>
                      </a:endParaRPr>
                    </a:p>
                    <a:p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10.00-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12.00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65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21.01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«Санитарный </a:t>
                      </a:r>
                      <a:r>
                        <a:rPr lang="ru-RU" sz="1600" b="1" dirty="0" smtClean="0">
                          <a:latin typeface="+mn-lt"/>
                        </a:rPr>
                        <a:t>щит - безопасность для здоровья»- </a:t>
                      </a:r>
                      <a:r>
                        <a:rPr lang="ru-RU" sz="1600" b="0" dirty="0" err="1" smtClean="0">
                          <a:latin typeface="+mn-lt"/>
                        </a:rPr>
                        <a:t>проф</a:t>
                      </a:r>
                      <a:r>
                        <a:rPr lang="ru-RU" sz="1600" dirty="0" err="1" smtClean="0">
                          <a:latin typeface="+mn-lt"/>
                        </a:rPr>
                        <a:t>беседа</a:t>
                      </a:r>
                      <a:r>
                        <a:rPr lang="ru-RU" sz="1600" dirty="0" smtClean="0">
                          <a:latin typeface="+mn-lt"/>
                        </a:rPr>
                        <a:t>  </a:t>
                      </a:r>
                      <a:r>
                        <a:rPr lang="ru-RU" sz="1600" dirty="0" smtClean="0">
                          <a:latin typeface="+mn-lt"/>
                        </a:rPr>
                        <a:t>с сотрудниками </a:t>
                      </a:r>
                      <a:r>
                        <a:rPr lang="ru-RU" sz="1600" dirty="0" err="1" smtClean="0">
                          <a:latin typeface="+mn-lt"/>
                        </a:rPr>
                        <a:t>Роспотребнадзора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10.00-</a:t>
                      </a:r>
                    </a:p>
                    <a:p>
                      <a:r>
                        <a:rPr lang="ru-RU" sz="1600" dirty="0" smtClean="0">
                          <a:latin typeface="+mn-lt"/>
                        </a:rPr>
                        <a:t>12.00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0960" y="6228183"/>
            <a:ext cx="6666668" cy="2881897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669636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5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5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5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5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5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500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500" dirty="0" err="1" smtClean="0">
                <a:solidFill>
                  <a:srgbClr val="FFFFFF"/>
                </a:solidFill>
                <a:latin typeface="Calibri"/>
                <a:cs typeface="Calibri"/>
              </a:rPr>
              <a:t>г.Гусиноозёрск</a:t>
            </a:r>
            <a:r>
              <a:rPr lang="ru-RU" sz="15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500" dirty="0" err="1" smtClean="0">
                <a:solidFill>
                  <a:srgbClr val="FFFFFF"/>
                </a:solidFill>
                <a:latin typeface="Calibri"/>
                <a:cs typeface="Calibri"/>
              </a:rPr>
              <a:t>пос.Энергетиков</a:t>
            </a:r>
            <a:r>
              <a:rPr lang="ru-RU" sz="1500" dirty="0" smtClean="0">
                <a:solidFill>
                  <a:srgbClr val="FFFFFF"/>
                </a:solidFill>
                <a:latin typeface="Calibri"/>
                <a:cs typeface="Calibri"/>
              </a:rPr>
              <a:t> 26А</a:t>
            </a:r>
            <a:r>
              <a:rPr lang="ru-RU" sz="15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5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5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500" dirty="0" smtClean="0">
                <a:solidFill>
                  <a:srgbClr val="FFFFFF"/>
                </a:solidFill>
                <a:latin typeface="Calibri"/>
                <a:cs typeface="Calibri"/>
              </a:rPr>
              <a:t>номер:  </a:t>
            </a:r>
            <a:r>
              <a:rPr lang="ru-RU" sz="1500" spc="-9" dirty="0">
                <a:solidFill>
                  <a:srgbClr val="FFFFFF"/>
                </a:solidFill>
                <a:cs typeface="Calibri"/>
              </a:rPr>
              <a:t>41-2-11</a:t>
            </a:r>
            <a:endParaRPr lang="ru-RU" sz="1500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500" dirty="0" smtClean="0">
                <a:solidFill>
                  <a:srgbClr val="FFFFFF"/>
                </a:solidFill>
                <a:latin typeface="Calibri"/>
                <a:cs typeface="Calibri"/>
              </a:rPr>
              <a:t>ФИО: Фомина Нелли </a:t>
            </a:r>
            <a:r>
              <a:rPr lang="ru-RU" sz="1500" dirty="0" err="1" smtClean="0">
                <a:solidFill>
                  <a:srgbClr val="FFFFFF"/>
                </a:solidFill>
                <a:latin typeface="Calibri"/>
                <a:cs typeface="Calibri"/>
              </a:rPr>
              <a:t>Ринчиновна</a:t>
            </a:r>
            <a:endParaRPr sz="15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15938" y="6381410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471288" y="7634006"/>
            <a:ext cx="1126064" cy="486090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b="1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72846" y="820358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60" y="820365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812793"/>
              </p:ext>
            </p:extLst>
          </p:nvPr>
        </p:nvGraphicFramePr>
        <p:xfrm>
          <a:off x="178653" y="107504"/>
          <a:ext cx="6530022" cy="6198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2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1263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0717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99752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8373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22.01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Патриотический час </a:t>
                      </a:r>
                      <a:r>
                        <a:rPr lang="ru-RU" sz="1600" b="1" dirty="0" smtClean="0"/>
                        <a:t>«Многоликая душа России»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Наименование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14.00-15.30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699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23.01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«Активное долголетие» -</a:t>
                      </a:r>
                      <a:endParaRPr lang="ru-RU" sz="16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онлайн-лекция проекта РО "Знание». </a:t>
                      </a:r>
                      <a:endParaRPr lang="ru-RU" sz="1600" b="0" dirty="0" smtClean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12:00-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752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26.01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Спрашивали? Отвечаем!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Финансовая грамотность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«Оплата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комунальных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услуг через банк он-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лайн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 smtClean="0">
                        <a:effectLst/>
                      </a:endParaRP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14.00-15.30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931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27.01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Всероссийская Акция памяти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«Непокоренный город — Ленинград» 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11.00-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29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28.01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«Как не стать жертвами мошенников» </a:t>
                      </a:r>
                      <a:r>
                        <a:rPr lang="ru-RU" sz="1600" b="0" dirty="0" smtClean="0"/>
                        <a:t>- беседы с сотрудниками </a:t>
                      </a:r>
                      <a:r>
                        <a:rPr lang="ru-RU" sz="1600" b="0" dirty="0" smtClean="0"/>
                        <a:t>МВД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10:30-12:00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36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29.01.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Творческое мероприятие с воспитанниками д/с «Сказка» </a:t>
                      </a:r>
                      <a:r>
                        <a:rPr lang="ru-RU" sz="1600" dirty="0" err="1" smtClean="0"/>
                        <a:t>г.Гусиноозёрска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b="1" dirty="0" smtClean="0"/>
                        <a:t>« Как мы с бабушкой вдвоём звонко песенки поём»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10:00-11:00</a:t>
                      </a:r>
                      <a:endParaRPr lang="ru-RU" sz="1600" dirty="0" smtClean="0"/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99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30.01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«Активное долголетие» -</a:t>
                      </a:r>
                      <a:endParaRPr lang="ru-RU" sz="16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онлайн-лекция проекта РО "Знание». 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10:30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29067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1" dirty="0" smtClean="0">
                          <a:effectLst/>
                        </a:rPr>
                        <a:t>Ежедневно: -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Настольные игры (шашки, домино, шахматы, лото,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лего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); -Медицинский уголок (измерение давления, температура); -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Дартц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- Вязание маскировочных сетей.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11135" marR="4454" indent="1708720">
                        <a:lnSpc>
                          <a:spcPct val="112799"/>
                        </a:lnSpc>
                        <a:spcBef>
                          <a:spcPts val="88"/>
                        </a:spcBef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09:30</a:t>
                      </a:r>
                      <a:r>
                        <a:rPr lang="ru-RU" sz="1600" b="0" spc="-4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ru-RU" sz="1600" b="0" spc="-13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600" b="0" spc="-18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17:30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312</Words>
  <Application>Microsoft Office PowerPoint</Application>
  <PresentationFormat>Экран (4:3)</PresentationFormat>
  <Paragraphs>76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январь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17</cp:revision>
  <dcterms:created xsi:type="dcterms:W3CDTF">2025-12-15T06:10:52Z</dcterms:created>
  <dcterms:modified xsi:type="dcterms:W3CDTF">2025-12-19T05:37:48Z</dcterms:modified>
</cp:coreProperties>
</file>