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8E7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475" autoAdjust="0"/>
  </p:normalViewPr>
  <p:slideViewPr>
    <p:cSldViewPr>
      <p:cViewPr>
        <p:scale>
          <a:sx n="88" d="100"/>
          <a:sy n="88" d="100"/>
        </p:scale>
        <p:origin x="-3804" y="-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19D2E-D155-47EE-BEDF-3A986DB78BF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4F5D6-274C-4CB3-9381-5AFB0DA6A3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05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4F5D6-274C-4CB3-9381-5AFB0DA6A37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967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4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0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8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6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04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86677" y="92353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4" y="6991740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58876" y="10201"/>
            <a:ext cx="2351314" cy="1120812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апрель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78655" y="7218472"/>
            <a:ext cx="5033653" cy="1740524"/>
          </a:xfrm>
          <a:prstGeom prst="rect">
            <a:avLst/>
          </a:prstGeom>
        </p:spPr>
        <p:txBody>
          <a:bodyPr vert="horz" wrap="square" lIns="0" tIns="174608" rIns="0" bIns="0" rtlCol="0">
            <a:spAutoFit/>
          </a:bodyPr>
          <a:lstStyle/>
          <a:p>
            <a:pPr marL="12699" marR="1196224">
              <a:lnSpc>
                <a:spcPct val="75800"/>
              </a:lnSpc>
              <a:spcBef>
                <a:spcPts val="1375"/>
              </a:spcBef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ПИХОДИТЕ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466062" y="6294917"/>
            <a:ext cx="2992738" cy="951926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699" marR="5079" indent="1948624">
              <a:lnSpc>
                <a:spcPct val="112799"/>
              </a:lnSpc>
              <a:spcBef>
                <a:spcPts val="100"/>
              </a:spcBef>
            </a:pP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365378" y="7513436"/>
            <a:ext cx="1024662" cy="546299"/>
          </a:xfrm>
          <a:prstGeom prst="rect">
            <a:avLst/>
          </a:prstGeom>
        </p:spPr>
        <p:txBody>
          <a:bodyPr vert="horz" wrap="square" lIns="0" tIns="33016" rIns="0" bIns="0" rtlCol="0">
            <a:spAutoFit/>
          </a:bodyPr>
          <a:lstStyle/>
          <a:p>
            <a:pPr marL="12699" marR="120638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699" marR="215879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699" marR="5079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5031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572847" y="8203581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053434"/>
              </p:ext>
            </p:extLst>
          </p:nvPr>
        </p:nvGraphicFramePr>
        <p:xfrm>
          <a:off x="160492" y="1755895"/>
          <a:ext cx="6552727" cy="6962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03244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387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53325">
                <a:tc>
                  <a:txBody>
                    <a:bodyPr/>
                    <a:lstStyle/>
                    <a:p>
                      <a:r>
                        <a:rPr lang="ru-RU" sz="1400" b="1" kern="1200" spc="-1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02.04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Зарядка</a:t>
                      </a:r>
                      <a:r>
                        <a:rPr lang="ru-RU" sz="1400" b="0" baseline="0" dirty="0" smtClean="0">
                          <a:latin typeface="+mn-lt"/>
                        </a:rPr>
                        <a:t> на воздухе. 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kern="1200" spc="-1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13:30 - 14:00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591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effectLst/>
                          <a:latin typeface="+mn-lt"/>
                          <a:ea typeface="+mn-ea"/>
                        </a:rPr>
                        <a:t>Урок</a:t>
                      </a:r>
                      <a:r>
                        <a:rPr lang="ru-RU" sz="1400" b="0" dirty="0" smtClean="0">
                          <a:effectLst/>
                          <a:latin typeface="+mn-lt"/>
                          <a:ea typeface="Times New Roman"/>
                        </a:rPr>
                        <a:t> финансовой грамотности</a:t>
                      </a:r>
                      <a:r>
                        <a:rPr lang="ru-RU" sz="1400" b="0" baseline="0" dirty="0" smtClean="0">
                          <a:effectLst/>
                          <a:latin typeface="+mn-lt"/>
                          <a:ea typeface="Times New Roman"/>
                        </a:rPr>
                        <a:t>. Тестирование. </a:t>
                      </a:r>
                      <a:endParaRPr lang="ru-RU" sz="1400" b="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14:00 - 15:30 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5917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spc="-1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03.04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r>
                        <a:rPr lang="ru-RU" sz="1400" b="0" baseline="0" dirty="0" smtClean="0">
                          <a:latin typeface="+mn-lt"/>
                        </a:rPr>
                        <a:t>Районный форум старшего поколения «Активное долголетие - сила поколения»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10:00 - 16:00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5917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06.04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Декоративно-прикладное</a:t>
                      </a:r>
                      <a:r>
                        <a:rPr lang="ru-RU" sz="1400" b="0" baseline="0" dirty="0" smtClean="0">
                          <a:latin typeface="+mn-lt"/>
                        </a:rPr>
                        <a:t> творчество – знакомство и обучение    </a:t>
                      </a:r>
                      <a:r>
                        <a:rPr lang="ru-RU" sz="1400" b="0" baseline="0" dirty="0" err="1" smtClean="0">
                          <a:latin typeface="+mn-lt"/>
                        </a:rPr>
                        <a:t>квилтингу</a:t>
                      </a:r>
                      <a:r>
                        <a:rPr lang="ru-RU" sz="1400" b="0" baseline="0" dirty="0" smtClean="0">
                          <a:latin typeface="+mn-lt"/>
                        </a:rPr>
                        <a:t> </a:t>
                      </a:r>
                      <a:endParaRPr lang="ru-RU" sz="1400" b="0" baseline="0" dirty="0" smtClean="0">
                        <a:latin typeface="+mn-lt"/>
                      </a:endParaRPr>
                    </a:p>
                    <a:p>
                      <a:endParaRPr lang="ru-RU" sz="14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10:30 - 16:00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105866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08.04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+mn-lt"/>
                          <a:ea typeface="Times New Roman"/>
                        </a:rPr>
                        <a:t>Декоративно-прикладное творчество – занятие по  </a:t>
                      </a:r>
                      <a:r>
                        <a:rPr lang="ru-RU" sz="1400" b="0" dirty="0" smtClean="0">
                          <a:effectLst/>
                          <a:latin typeface="+mn-lt"/>
                          <a:ea typeface="Times New Roman"/>
                        </a:rPr>
                        <a:t>ковроткачеству</a:t>
                      </a:r>
                      <a:r>
                        <a:rPr lang="ru-RU" sz="1400" b="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</a:rPr>
                        <a:t>-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787745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latin typeface="+mn-lt"/>
                        </a:rPr>
                        <a:t>08.04-30.04</a:t>
                      </a:r>
                      <a:endParaRPr lang="ru-RU" sz="1400" b="1" i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b="0" i="0" dirty="0" smtClean="0">
                          <a:latin typeface="+mn-lt"/>
                        </a:rPr>
                        <a:t>Скандинавская</a:t>
                      </a:r>
                      <a:r>
                        <a:rPr lang="ru-RU" sz="1400" b="0" i="0" baseline="0" dirty="0" smtClean="0">
                          <a:latin typeface="+mn-lt"/>
                        </a:rPr>
                        <a:t> ходьба  парк путь ветра</a:t>
                      </a:r>
                    </a:p>
                    <a:p>
                      <a:r>
                        <a:rPr lang="ru-RU" sz="1400" b="0" i="0" baseline="0" dirty="0" smtClean="0">
                          <a:latin typeface="+mn-lt"/>
                        </a:rPr>
                        <a:t> </a:t>
                      </a:r>
                      <a:r>
                        <a:rPr lang="ru-RU" sz="1400" b="0" i="0" baseline="0" dirty="0" smtClean="0">
                          <a:latin typeface="+mn-lt"/>
                        </a:rPr>
                        <a:t>(</a:t>
                      </a:r>
                      <a:r>
                        <a:rPr lang="ru-RU" sz="1400" b="0" i="0" baseline="0" dirty="0" smtClean="0">
                          <a:latin typeface="+mn-lt"/>
                        </a:rPr>
                        <a:t>Ежедневно</a:t>
                      </a:r>
                      <a:r>
                        <a:rPr lang="ru-RU" sz="1400" b="0" i="0" baseline="0" dirty="0" smtClean="0">
                          <a:latin typeface="+mn-lt"/>
                        </a:rPr>
                        <a:t>)</a:t>
                      </a:r>
                    </a:p>
                    <a:p>
                      <a:endParaRPr lang="ru-RU" sz="1400" b="0" i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0" kern="1200" spc="-25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11:00 - 12:00</a:t>
                      </a:r>
                      <a:endParaRPr lang="ru-RU" sz="1400" i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4946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10.04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Размещение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 социальных сетях и СМИ информации о мероприятиях в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ЦОСПе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10:30 -</a:t>
                      </a:r>
                      <a:r>
                        <a:rPr lang="ru-RU" sz="1400" baseline="0" dirty="0" smtClean="0">
                          <a:latin typeface="+mn-lt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</a:rPr>
                        <a:t>11:00</a:t>
                      </a:r>
                    </a:p>
                    <a:p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93772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10.04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effectLst/>
                          <a:latin typeface="+mn-lt"/>
                          <a:ea typeface="Times New Roman"/>
                        </a:rPr>
                        <a:t>Арт-занятие:  «Космическое</a:t>
                      </a:r>
                      <a:r>
                        <a:rPr lang="ru-RU" sz="1400" b="0" baseline="0" dirty="0" smtClean="0">
                          <a:effectLst/>
                          <a:latin typeface="+mn-lt"/>
                          <a:ea typeface="Times New Roman"/>
                        </a:rPr>
                        <a:t> путешествие</a:t>
                      </a:r>
                      <a:r>
                        <a:rPr lang="ru-RU" sz="1400" b="0" dirty="0" smtClean="0">
                          <a:effectLst/>
                          <a:latin typeface="+mn-lt"/>
                          <a:ea typeface="Times New Roman"/>
                        </a:rPr>
                        <a:t>»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</a:rPr>
                        <a:t>-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9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57280" y="7513435"/>
            <a:ext cx="832757" cy="567843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sz="700" spc="-9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7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spc="-9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700" dirty="0">
              <a:latin typeface="Calibri"/>
              <a:cs typeface="Calibri"/>
            </a:endParaRPr>
          </a:p>
          <a:p>
            <a:pPr marL="11135" marR="189301">
              <a:lnSpc>
                <a:spcPts val="701"/>
              </a:lnSpc>
            </a:pPr>
            <a:r>
              <a:rPr sz="7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700" spc="-9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7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7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700" dirty="0">
              <a:latin typeface="Calibri"/>
              <a:cs typeface="Calibri"/>
            </a:endParaRPr>
          </a:p>
          <a:p>
            <a:pPr marL="11135" marR="4454">
              <a:lnSpc>
                <a:spcPts val="701"/>
              </a:lnSpc>
            </a:pPr>
            <a:r>
              <a:rPr sz="7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7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7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7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572846" y="820358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7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72897"/>
              </p:ext>
            </p:extLst>
          </p:nvPr>
        </p:nvGraphicFramePr>
        <p:xfrm>
          <a:off x="188640" y="179512"/>
          <a:ext cx="6493558" cy="8672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69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27840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40946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228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13.04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Нейрогимнастика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/пальчиковая гимнастика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(онлайн Ежедневно «Вместе ярче» )</a:t>
                      </a: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</a:rPr>
                        <a:t>-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43630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Арт-завтрак,</a:t>
                      </a: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занятие по валянию </a:t>
                      </a: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шерсти. </a:t>
                      </a:r>
                      <a:endParaRPr lang="ru-RU" sz="1400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Музыкальная репетиция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( подготовка к конкурсу патриотической песни)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10:30 -16:00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16:00-17:00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428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День открытых дверей МФЦ,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Times New Roman"/>
                        </a:rPr>
                        <a:t> цифровая поддержка старшего поколения.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13:00-14:00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4698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16.04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</a:rPr>
                        <a:t>Занятие по </a:t>
                      </a: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валянию шерсти. </a:t>
                      </a:r>
                    </a:p>
                    <a:p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13:00-16:00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7830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Музыкальная репетиция подготовка к конкурсу патриотической песни.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Лекция РО «Знание</a:t>
                      </a: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» на тему: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«Эхо Чернобыля подвиг ликвидатора»</a:t>
                      </a: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.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12:00-15:00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15:00-16:00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428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Музыкальная репетиция, создание видео клипа 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13:30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</a:rPr>
                        <a:t>-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7428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20.04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Лекция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Times New Roman"/>
                        </a:rPr>
                        <a:t> «Программа долгосрочных платежей»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108959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21.04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Участие в конкурсе  патриотической песни "Песни Победы"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981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Творческая прогулка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Times New Roman"/>
                        </a:rPr>
                        <a:t> (парк путь ветра)</a:t>
                      </a: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15:00-17.00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69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81730" y="5116140"/>
            <a:ext cx="6592044" cy="3900209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499086" y="63980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20">
              <a:lnSpc>
                <a:spcPts val="1253"/>
              </a:lnSpc>
              <a:spcBef>
                <a:spcPts val="913"/>
              </a:spcBef>
            </a:pPr>
            <a:r>
              <a:rPr lang="ru-RU" sz="1100" b="1" spc="-1" dirty="0">
                <a:solidFill>
                  <a:srgbClr val="FFFFFF"/>
                </a:solidFill>
                <a:ea typeface="DejaVu Sans"/>
              </a:rPr>
              <a:t>Наши</a:t>
            </a:r>
            <a:r>
              <a:rPr lang="ru-RU" sz="1100" b="1" spc="-32" dirty="0">
                <a:solidFill>
                  <a:srgbClr val="FFFFFF"/>
                </a:solidFill>
                <a:ea typeface="DejaVu Sans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ea typeface="DejaVu Sans"/>
              </a:rPr>
              <a:t>контакты:</a:t>
            </a:r>
            <a:endParaRPr lang="ru-RU" sz="1100" b="1" spc="-1" dirty="0">
              <a:latin typeface="Arial"/>
            </a:endParaRPr>
          </a:p>
          <a:p>
            <a:pPr marL="13320">
              <a:lnSpc>
                <a:spcPts val="1140"/>
              </a:lnSpc>
              <a:spcBef>
                <a:spcPts val="113"/>
              </a:spcBef>
            </a:pPr>
            <a:r>
              <a:rPr lang="ru-RU" sz="1100" b="1" spc="-1" dirty="0">
                <a:solidFill>
                  <a:srgbClr val="FFFFFF"/>
                </a:solidFill>
                <a:ea typeface="DejaVu Sans"/>
              </a:rPr>
              <a:t>Адрес: </a:t>
            </a:r>
            <a:r>
              <a:rPr lang="ru-RU" sz="1100" b="1" spc="-1" dirty="0" err="1">
                <a:solidFill>
                  <a:srgbClr val="FFFFFF"/>
                </a:solidFill>
                <a:ea typeface="DejaVu Sans"/>
              </a:rPr>
              <a:t>Тункинский</a:t>
            </a:r>
            <a:r>
              <a:rPr lang="ru-RU" sz="1100" b="1" spc="-1" dirty="0">
                <a:solidFill>
                  <a:srgbClr val="FFFFFF"/>
                </a:solidFill>
                <a:ea typeface="DejaVu Sans"/>
              </a:rPr>
              <a:t> р-он, с</a:t>
            </a:r>
            <a:r>
              <a:rPr lang="ru-RU" sz="1100" b="1" spc="-1" dirty="0" smtClean="0">
                <a:solidFill>
                  <a:srgbClr val="FFFFFF"/>
                </a:solidFill>
                <a:ea typeface="DejaVu Sans"/>
              </a:rPr>
              <a:t>. Кырен</a:t>
            </a:r>
            <a:r>
              <a:rPr lang="ru-RU" sz="1100" b="1" spc="-1" dirty="0">
                <a:solidFill>
                  <a:srgbClr val="FFFFFF"/>
                </a:solidFill>
                <a:ea typeface="DejaVu Sans"/>
              </a:rPr>
              <a:t>, ул. Советская 3Б</a:t>
            </a:r>
            <a:r>
              <a:rPr lang="ru-RU" sz="1100" b="1" dirty="0"/>
              <a:t/>
            </a:r>
            <a:br>
              <a:rPr lang="ru-RU" sz="1100" b="1" dirty="0"/>
            </a:br>
            <a:r>
              <a:rPr lang="ru-RU" sz="1100" b="1" spc="-1" dirty="0">
                <a:solidFill>
                  <a:srgbClr val="FFFFFF"/>
                </a:solidFill>
                <a:ea typeface="DejaVu Sans"/>
              </a:rPr>
              <a:t>Контактный номер: 89025658925</a:t>
            </a:r>
            <a:endParaRPr lang="ru-RU" sz="1100" b="1" spc="-1" dirty="0">
              <a:latin typeface="Arial"/>
            </a:endParaRPr>
          </a:p>
          <a:p>
            <a:pPr marL="13320">
              <a:lnSpc>
                <a:spcPts val="1140"/>
              </a:lnSpc>
              <a:spcBef>
                <a:spcPts val="113"/>
              </a:spcBef>
            </a:pPr>
            <a:r>
              <a:rPr lang="ru-RU" sz="1100" b="1" spc="-1" dirty="0">
                <a:solidFill>
                  <a:srgbClr val="FFFFFF"/>
                </a:solidFill>
                <a:ea typeface="DejaVu Sans"/>
              </a:rPr>
              <a:t>ФИО </a:t>
            </a:r>
            <a:r>
              <a:rPr lang="ru-RU" sz="1100" b="1" spc="-1" dirty="0" err="1">
                <a:solidFill>
                  <a:srgbClr val="FFFFFF"/>
                </a:solidFill>
                <a:ea typeface="DejaVu Sans"/>
              </a:rPr>
              <a:t>Сыренова</a:t>
            </a:r>
            <a:r>
              <a:rPr lang="ru-RU" sz="1100" b="1" spc="-1" dirty="0">
                <a:solidFill>
                  <a:srgbClr val="FFFFFF"/>
                </a:solidFill>
                <a:ea typeface="DejaVu Sans"/>
              </a:rPr>
              <a:t> Анна Аркадьевна </a:t>
            </a:r>
            <a:endParaRPr lang="ru-RU" sz="1100" b="1" spc="-1" dirty="0">
              <a:latin typeface="Arial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15938" y="5364088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cs typeface="Calibri"/>
              </a:rPr>
              <a:t>17:30</a:t>
            </a:r>
            <a:endParaRPr sz="1400" dirty="0"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077073" y="7347542"/>
            <a:ext cx="2471178" cy="901267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spcBef>
                <a:spcPts val="227"/>
              </a:spcBef>
            </a:pPr>
            <a:r>
              <a:rPr lang="ru-RU" sz="1100" spc="-9" dirty="0" smtClean="0">
                <a:solidFill>
                  <a:srgbClr val="FFFFFF"/>
                </a:solidFill>
                <a:cs typeface="Calibri"/>
              </a:rPr>
              <a:t>Клиентская служба )на правах отдела) в </a:t>
            </a:r>
            <a:r>
              <a:rPr lang="ru-RU" sz="1100" spc="-9" dirty="0" err="1" smtClean="0">
                <a:solidFill>
                  <a:srgbClr val="FFFFFF"/>
                </a:solidFill>
                <a:cs typeface="Calibri"/>
              </a:rPr>
              <a:t>Тункинском</a:t>
            </a:r>
            <a:r>
              <a:rPr lang="ru-RU" sz="1100" spc="-9" dirty="0" smtClean="0">
                <a:solidFill>
                  <a:srgbClr val="FFFFFF"/>
                </a:solidFill>
                <a:cs typeface="Calibri"/>
              </a:rPr>
              <a:t> районе</a:t>
            </a:r>
          </a:p>
          <a:p>
            <a:pPr marL="11135" marR="105786">
              <a:spcBef>
                <a:spcPts val="227"/>
              </a:spcBef>
            </a:pPr>
            <a:r>
              <a:rPr sz="1100" spc="-9" dirty="0" err="1" smtClean="0">
                <a:solidFill>
                  <a:srgbClr val="FFFFFF"/>
                </a:solidFill>
                <a:cs typeface="Calibri"/>
              </a:rPr>
              <a:t>Отделени</a:t>
            </a:r>
            <a:r>
              <a:rPr lang="ru-RU" sz="1100" spc="-9" dirty="0" smtClean="0">
                <a:solidFill>
                  <a:srgbClr val="FFFFFF"/>
                </a:solidFill>
                <a:cs typeface="Calibri"/>
              </a:rPr>
              <a:t>я  </a:t>
            </a:r>
            <a:r>
              <a:rPr sz="1100" spc="-9" dirty="0" err="1" smtClean="0">
                <a:solidFill>
                  <a:srgbClr val="FFFFFF"/>
                </a:solidFill>
                <a:cs typeface="Calibri"/>
              </a:rPr>
              <a:t>Фонда</a:t>
            </a:r>
            <a:r>
              <a:rPr lang="ru-RU" sz="1100" spc="-9" dirty="0" smtClean="0">
                <a:solidFill>
                  <a:srgbClr val="FFFFFF"/>
                </a:solidFill>
                <a:cs typeface="Calibri"/>
              </a:rPr>
              <a:t>  </a:t>
            </a:r>
            <a:r>
              <a:rPr sz="1100" spc="-9" dirty="0" err="1" smtClean="0">
                <a:solidFill>
                  <a:srgbClr val="FFFFFF"/>
                </a:solidFill>
                <a:cs typeface="Calibri"/>
              </a:rPr>
              <a:t>пенсионного</a:t>
            </a:r>
            <a:endParaRPr sz="1100" dirty="0">
              <a:cs typeface="Calibri"/>
            </a:endParaRPr>
          </a:p>
          <a:p>
            <a:pPr marL="11135" marR="189301"/>
            <a:r>
              <a:rPr sz="1100" dirty="0">
                <a:solidFill>
                  <a:srgbClr val="FFFFFF"/>
                </a:solidFill>
                <a:cs typeface="Calibri"/>
              </a:rPr>
              <a:t>и</a:t>
            </a:r>
            <a:r>
              <a:rPr sz="1100" spc="-9" dirty="0">
                <a:solidFill>
                  <a:srgbClr val="FFFFFF"/>
                </a:solidFill>
                <a:cs typeface="Calibri"/>
              </a:rPr>
              <a:t> социального</a:t>
            </a:r>
            <a:r>
              <a:rPr sz="1100" spc="438" dirty="0">
                <a:solidFill>
                  <a:srgbClr val="FFFFFF"/>
                </a:solidFill>
                <a:cs typeface="Calibri"/>
              </a:rPr>
              <a:t> </a:t>
            </a:r>
            <a:r>
              <a:rPr sz="1100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sz="1100" spc="9" dirty="0">
                <a:solidFill>
                  <a:srgbClr val="FFFFFF"/>
                </a:solidFill>
                <a:cs typeface="Calibri"/>
              </a:rPr>
              <a:t> </a:t>
            </a:r>
            <a:r>
              <a:rPr sz="1100" spc="-22" dirty="0">
                <a:solidFill>
                  <a:srgbClr val="FFFFFF"/>
                </a:solidFill>
                <a:cs typeface="Calibri"/>
              </a:rPr>
              <a:t>РФ</a:t>
            </a:r>
            <a:endParaRPr sz="1100" dirty="0">
              <a:cs typeface="Calibri"/>
            </a:endParaRPr>
          </a:p>
          <a:p>
            <a:pPr marL="11135" marR="4454"/>
            <a:r>
              <a:rPr sz="1100" dirty="0" err="1">
                <a:solidFill>
                  <a:srgbClr val="FFFFFF"/>
                </a:solidFill>
                <a:cs typeface="Calibri"/>
              </a:rPr>
              <a:t>по</a:t>
            </a:r>
            <a:r>
              <a:rPr sz="1100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sz="1100" dirty="0">
              <a:cs typeface="Calibri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366790" y="6454836"/>
            <a:ext cx="740036" cy="71215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27863" y="6580199"/>
            <a:ext cx="617890" cy="61167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020" y="8248809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737313"/>
              </p:ext>
            </p:extLst>
          </p:nvPr>
        </p:nvGraphicFramePr>
        <p:xfrm>
          <a:off x="178655" y="251520"/>
          <a:ext cx="6530022" cy="4640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21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17954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54026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663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23.04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Занятия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по 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валянию шерсти</a:t>
                      </a:r>
                      <a:endParaRPr lang="ru-RU" sz="1400" b="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11:30 - 16.00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663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24.04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«Иголка,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Times New Roman"/>
                        </a:rPr>
                        <a:t> нитка» – уроки вышивки 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13:00 - 17:00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311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27.04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Тренировка 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по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мини-волей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16:00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</a:rPr>
                        <a:t>-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10760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28.04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Уроки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Times New Roman"/>
                        </a:rPr>
                        <a:t>красоты - 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Times New Roman"/>
                        </a:rPr>
                        <a:t>создание цветочных композиций из бисера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13:30 - 17:00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38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</a:rPr>
                        <a:t>29:04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«Школа здоровья» – в гостях</a:t>
                      </a:r>
                      <a:r>
                        <a:rPr lang="ru-RU" sz="1400" baseline="0" dirty="0" smtClean="0">
                          <a:latin typeface="+mn-lt"/>
                        </a:rPr>
                        <a:t> у терапевта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+mn-lt"/>
                        </a:rPr>
                        <a:t>13:30 -</a:t>
                      </a:r>
                      <a:r>
                        <a:rPr lang="ru-RU" sz="1400" baseline="0" dirty="0" smtClean="0">
                          <a:latin typeface="+mn-lt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</a:rPr>
                        <a:t>15:00</a:t>
                      </a: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7311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</a:rPr>
                        <a:t>30.04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Тренировка по мини-волей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16:00 - 17:00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55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360</Words>
  <Application>Microsoft Office PowerPoint</Application>
  <PresentationFormat>Экран (4:3)</PresentationFormat>
  <Paragraphs>104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МЕРОПРИЯТИЯ на апрель 2026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март 2026</dc:title>
  <dc:creator>Очертарова Евгения Григорьевна</dc:creator>
  <cp:lastModifiedBy>Очертарова Евгения Григорьевна</cp:lastModifiedBy>
  <cp:revision>34</cp:revision>
  <dcterms:created xsi:type="dcterms:W3CDTF">2025-12-15T06:47:53Z</dcterms:created>
  <dcterms:modified xsi:type="dcterms:W3CDTF">2026-03-23T04:42:04Z</dcterms:modified>
</cp:coreProperties>
</file>