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5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016" y="1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февраль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63769"/>
              </p:ext>
            </p:extLst>
          </p:nvPr>
        </p:nvGraphicFramePr>
        <p:xfrm>
          <a:off x="465030" y="1691679"/>
          <a:ext cx="6060314" cy="7121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48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0867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7870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Зарядка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для долгожителей , суставная и дыхательная гимнастика в сообществе ТК 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00-11:30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1755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Творчество и рукоделие подготовка экспозиций, творческих рабо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т участниками центра.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12:00-17:00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05</a:t>
                      </a:r>
                      <a:endParaRPr lang="ru-RU" sz="18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Семинар: Азбука</a:t>
                      </a:r>
                      <a:r>
                        <a:rPr lang="ru-RU" sz="1800" baseline="0" dirty="0" smtClean="0"/>
                        <a:t> гаджетов для бабушек и дедушек, осваиваем МАХ</a:t>
                      </a:r>
                      <a:endParaRPr lang="ru-RU" sz="1800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12:00-14:00</a:t>
                      </a:r>
                      <a:endParaRPr lang="ru-RU" sz="18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Литературный час : «День Памяти А.С.</a:t>
                      </a:r>
                      <a:r>
                        <a:rPr lang="ru-RU" sz="1800" baseline="0" dirty="0" smtClean="0"/>
                        <a:t> Пушкина</a:t>
                      </a:r>
                      <a:r>
                        <a:rPr lang="ru-RU" sz="1800" dirty="0" smtClean="0"/>
                        <a:t>»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12:00-14:30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РО «Знание» «Живые символы России: история , ремесла и народы»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15:00-16:30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16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Встреча Масленицы</a:t>
                      </a:r>
                      <a:r>
                        <a:rPr lang="ru-RU" sz="1800" baseline="0" dirty="0" smtClean="0"/>
                        <a:t> . поездка в село Туран на праздничные мероприятия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11:00-17:00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21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18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Празднование белого месяца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12:00-15:00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701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23</a:t>
                      </a:r>
                      <a:endParaRPr lang="ru-RU" sz="18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Поздравление ветеранов  бойцов СВО.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Совместный</a:t>
                      </a:r>
                      <a:r>
                        <a:rPr lang="ru-RU" sz="1800" baseline="0" dirty="0" smtClean="0"/>
                        <a:t> проект с центром дополнительно образования </a:t>
                      </a:r>
                      <a:r>
                        <a:rPr lang="ru-RU" sz="1800" dirty="0" smtClean="0"/>
                        <a:t>«Открытки дл</a:t>
                      </a:r>
                      <a:r>
                        <a:rPr lang="ru-RU" sz="1800" baseline="0" dirty="0" smtClean="0"/>
                        <a:t>я героя</a:t>
                      </a:r>
                      <a:r>
                        <a:rPr lang="ru-RU" sz="1800" dirty="0" smtClean="0"/>
                        <a:t>»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12:00</a:t>
                      </a:r>
                      <a:endParaRPr lang="ru-RU" sz="1800" b="1" dirty="0"/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0960" y="5436096"/>
            <a:ext cx="6666668" cy="367398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100" spc="-31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контакты: 88001000001</a:t>
            </a:r>
            <a:endParaRPr lang="ru-RU" sz="1100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Адрес: село Кырен, ул. Советская, 3Б</a:t>
            </a:r>
            <a:br>
              <a:rPr lang="ru-RU" sz="1100" dirty="0">
                <a:solidFill>
                  <a:srgbClr val="FFFFFF"/>
                </a:solidFill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cs typeface="Calibri"/>
              </a:rPr>
              <a:t>Контактный номер: 89025658925</a:t>
            </a: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ФИО: </a:t>
            </a:r>
            <a:r>
              <a:rPr lang="ru-RU" sz="1100" dirty="0" err="1">
                <a:solidFill>
                  <a:srgbClr val="FFFFFF"/>
                </a:solidFill>
                <a:cs typeface="Calibri"/>
              </a:rPr>
              <a:t>Сыренова</a:t>
            </a:r>
            <a:r>
              <a:rPr lang="ru-RU" sz="1100" dirty="0">
                <a:solidFill>
                  <a:srgbClr val="FFFFFF"/>
                </a:solidFill>
                <a:cs typeface="Calibri"/>
              </a:rPr>
              <a:t> Анна Аркадьевна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5938" y="5883238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581128" y="7634006"/>
            <a:ext cx="2016224" cy="478075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10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</a:t>
            </a:r>
            <a:r>
              <a:rPr lang="ru-RU" sz="10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Тункинском</a:t>
            </a:r>
            <a:r>
              <a:rPr lang="ru-RU" sz="1000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 </a:t>
            </a:r>
            <a:r>
              <a:rPr sz="10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1000" spc="-9" dirty="0" smtClean="0">
                <a:solidFill>
                  <a:srgbClr val="FFFFFF"/>
                </a:solidFill>
                <a:latin typeface="Calibri"/>
                <a:cs typeface="Calibri"/>
              </a:rPr>
              <a:t>я</a:t>
            </a:r>
            <a:r>
              <a:rPr sz="10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9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10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1000" b="1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0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10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9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0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22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1000" spc="-22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dirty="0" err="1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1000" spc="3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0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60" y="820365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542506"/>
              </p:ext>
            </p:extLst>
          </p:nvPr>
        </p:nvGraphicFramePr>
        <p:xfrm>
          <a:off x="178654" y="251520"/>
          <a:ext cx="6362380" cy="2207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4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7646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1427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0863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Праздничный концерт к празднику Белого месяца по ВКС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2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14:00-15:30</a:t>
                      </a:r>
                      <a:endParaRPr lang="ru-RU" sz="1800" b="1" strike="noStrike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30643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День сил специальных операций РФ «Урок мужества»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12:00-13:00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189</Words>
  <Application>Microsoft Office PowerPoint</Application>
  <PresentationFormat>Экран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февраль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12</cp:revision>
  <cp:lastPrinted>2026-01-20T02:54:04Z</cp:lastPrinted>
  <dcterms:created xsi:type="dcterms:W3CDTF">2025-12-15T06:10:52Z</dcterms:created>
  <dcterms:modified xsi:type="dcterms:W3CDTF">2026-01-21T05:39:15Z</dcterms:modified>
</cp:coreProperties>
</file>