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436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758933" y="316976"/>
            <a:ext cx="2380382" cy="1125629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Адрес: с. Лаврентия, ул. Сычева д.34</a:t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номер </a:t>
            </a:r>
            <a:r>
              <a:rPr lang="ru-RU" sz="1300" spc="-10" dirty="0">
                <a:solidFill>
                  <a:srgbClr val="FFFFFF"/>
                </a:solidFill>
                <a:latin typeface="Calibri"/>
                <a:cs typeface="Calibri"/>
              </a:rPr>
              <a:t>8(42736) 2-28-78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Попов Антон Михайлович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539238" y="7343033"/>
            <a:ext cx="4105142" cy="5504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>
                <a:solidFill>
                  <a:srgbClr val="58595B"/>
                </a:solidFill>
                <a:latin typeface="Montserrat Medium" pitchFamily="2" charset="-52"/>
                <a:cs typeface="Calibri"/>
              </a:rPr>
              <a:t>     </a:t>
            </a:r>
            <a:r>
              <a:rPr sz="1600" b="1" dirty="0" err="1">
                <a:solidFill>
                  <a:srgbClr val="58595B"/>
                </a:solidFill>
                <a:latin typeface="Montserrat Medium" pitchFamily="2" charset="-52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Montserrat Medium" pitchFamily="2" charset="-52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Montserrat Medium" pitchFamily="2" charset="-52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Montserrat Medium" pitchFamily="2" charset="-52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Montserrat Medium" pitchFamily="2" charset="-52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Montserrat Medium" pitchFamily="2" charset="-52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Montserrat Medium" pitchFamily="2" charset="-52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Montserrat Medium" pitchFamily="2" charset="-52"/>
                <a:cs typeface="Calibri"/>
              </a:rPr>
              <a:t>0</a:t>
            </a:r>
            <a:r>
              <a:rPr lang="ru-RU" sz="1600" b="1">
                <a:solidFill>
                  <a:srgbClr val="58595B"/>
                </a:solidFill>
                <a:latin typeface="Montserrat Medium" pitchFamily="2" charset="-52"/>
                <a:cs typeface="Calibri"/>
              </a:rPr>
              <a:t>8</a:t>
            </a:r>
            <a:r>
              <a:rPr sz="1600" b="1">
                <a:solidFill>
                  <a:srgbClr val="58595B"/>
                </a:solidFill>
                <a:latin typeface="Montserrat Medium" pitchFamily="2" charset="-52"/>
                <a:cs typeface="Calibri"/>
              </a:rPr>
              <a:t>:30</a:t>
            </a:r>
            <a:r>
              <a:rPr sz="1600" b="1" spc="-5">
                <a:solidFill>
                  <a:srgbClr val="58595B"/>
                </a:solidFill>
                <a:latin typeface="Montserrat Medium" pitchFamily="2" charset="-52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Montserrat Medium" pitchFamily="2" charset="-52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Montserrat Medium" pitchFamily="2" charset="-52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Montserrat Medium" pitchFamily="2" charset="-52"/>
                <a:cs typeface="Calibri"/>
              </a:rPr>
              <a:t>17:</a:t>
            </a:r>
            <a:r>
              <a:rPr lang="ru-RU" sz="1600" b="1" spc="-20" dirty="0">
                <a:solidFill>
                  <a:srgbClr val="58595B"/>
                </a:solidFill>
                <a:latin typeface="Montserrat Medium" pitchFamily="2" charset="-52"/>
                <a:cs typeface="Calibri"/>
              </a:rPr>
              <a:t>15</a:t>
            </a:r>
            <a:endParaRPr sz="1600" dirty="0">
              <a:latin typeface="Montserrat Medium" pitchFamily="2" charset="-52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1083951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Montserrat Light" pitchFamily="2" charset="-52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Montserrat Light" pitchFamily="2" charset="-52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Montserrat Light" pitchFamily="2" charset="-52"/>
                <a:cs typeface="Calibri"/>
              </a:rPr>
              <a:t>пенсионного</a:t>
            </a:r>
            <a:endParaRPr sz="800" dirty="0">
              <a:latin typeface="Montserrat Light" pitchFamily="2" charset="-52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Montserrat Light" pitchFamily="2" charset="-52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Montserrat Light" pitchFamily="2" charset="-52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Montserrat Light" pitchFamily="2" charset="-52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Montserrat Light" pitchFamily="2" charset="-52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Montserrat Light" pitchFamily="2" charset="-52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Montserrat Light" pitchFamily="2" charset="-52"/>
                <a:cs typeface="Calibri"/>
              </a:rPr>
              <a:t>РФ</a:t>
            </a:r>
            <a:endParaRPr sz="800" dirty="0">
              <a:latin typeface="Montserrat Light" pitchFamily="2" charset="-52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Montserrat Light" pitchFamily="2" charset="-52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Montserrat Light" pitchFamily="2" charset="-52"/>
                <a:cs typeface="Calibri"/>
              </a:rPr>
              <a:t> </a:t>
            </a:r>
            <a:r>
              <a:rPr lang="ru-RU" sz="800" spc="-20" dirty="0">
                <a:solidFill>
                  <a:srgbClr val="FFFFFF"/>
                </a:solidFill>
                <a:latin typeface="Montserrat Light" pitchFamily="2" charset="-52"/>
                <a:cs typeface="Calibri"/>
              </a:rPr>
              <a:t>Чукотскому автономному округу</a:t>
            </a:r>
            <a:endParaRPr sz="800" dirty="0">
              <a:latin typeface="Montserrat Light" pitchFamily="2" charset="-52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480046" y="482543"/>
            <a:ext cx="2531453" cy="957113"/>
            <a:chOff x="498734" y="786499"/>
            <a:chExt cx="2531453" cy="957113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98734" y="786499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446" cy="188053"/>
              <a:chOff x="1556741" y="1284537"/>
              <a:chExt cx="1473446" cy="188053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0724" y="9593631"/>
            <a:ext cx="889427" cy="889427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8685508"/>
              </p:ext>
            </p:extLst>
          </p:nvPr>
        </p:nvGraphicFramePr>
        <p:xfrm>
          <a:off x="349250" y="2077880"/>
          <a:ext cx="7094919" cy="42173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3443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5017194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204282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51221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Montserrat Medium" pitchFamily="2" charset="-52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Montserrat Medium" pitchFamily="2" charset="-52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Montserrat Medium" pitchFamily="2" charset="-52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Montserrat Medium" pitchFamily="2" charset="-52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729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>
                          <a:solidFill>
                            <a:srgbClr val="231F20"/>
                          </a:solidFill>
                          <a:latin typeface="Montserrat Medium" pitchFamily="2" charset="-52"/>
                          <a:cs typeface="Calibri"/>
                        </a:rPr>
                        <a:t>06.03</a:t>
                      </a:r>
                      <a:endParaRPr lang="ru-RU" sz="1800" dirty="0">
                        <a:latin typeface="Montserrat Medium" pitchFamily="2" charset="-52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chemeClr val="dk1"/>
                          </a:solidFill>
                          <a:effectLst/>
                          <a:latin typeface="Montserrat Medium" pitchFamily="2" charset="-52"/>
                          <a:ea typeface="+mn-ea"/>
                          <a:cs typeface="+mn-cs"/>
                        </a:rPr>
                        <a:t>Участие в всероссийская акции «вам, любимые», посвященная международному женскому дню.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chemeClr val="dk1"/>
                          </a:solidFill>
                          <a:effectLst/>
                          <a:latin typeface="Montserrat Medium" pitchFamily="2" charset="-52"/>
                          <a:ea typeface="+mn-ea"/>
                          <a:cs typeface="+mn-cs"/>
                        </a:rPr>
                        <a:t>Мероприятие в ЦОСП, приуроченное к празднованию Международного женского дня 8 МАРТА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>
                          <a:solidFill>
                            <a:srgbClr val="231F20"/>
                          </a:solidFill>
                          <a:latin typeface="Montserrat Medium" pitchFamily="2" charset="-52"/>
                          <a:cs typeface="Calibri"/>
                        </a:rPr>
                        <a:t>10:00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spc="-10" dirty="0">
                        <a:solidFill>
                          <a:srgbClr val="231F20"/>
                        </a:solidFill>
                        <a:latin typeface="Montserrat Medium" pitchFamily="2" charset="-52"/>
                        <a:cs typeface="Calibri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spc="-10">
                        <a:solidFill>
                          <a:srgbClr val="231F20"/>
                        </a:solidFill>
                        <a:latin typeface="Montserrat Medium" pitchFamily="2" charset="-52"/>
                        <a:cs typeface="Calibri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>
                          <a:solidFill>
                            <a:srgbClr val="231F20"/>
                          </a:solidFill>
                          <a:latin typeface="Montserrat Medium" pitchFamily="2" charset="-52"/>
                          <a:cs typeface="Calibri"/>
                        </a:rPr>
                        <a:t>15:</a:t>
                      </a:r>
                      <a:r>
                        <a:rPr lang="ru-RU" sz="1800" b="0" spc="-25">
                          <a:solidFill>
                            <a:srgbClr val="231F20"/>
                          </a:solidFill>
                          <a:latin typeface="Montserrat Medium" pitchFamily="2" charset="-52"/>
                          <a:cs typeface="Calibri"/>
                        </a:rPr>
                        <a:t>00</a:t>
                      </a:r>
                      <a:endParaRPr lang="ru-RU" sz="1800" b="0" dirty="0">
                        <a:latin typeface="Montserrat Medium" pitchFamily="2" charset="-52"/>
                        <a:cs typeface="Calibri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65122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>
                          <a:solidFill>
                            <a:srgbClr val="231F20"/>
                          </a:solidFill>
                          <a:latin typeface="Montserrat Medium" pitchFamily="2" charset="-52"/>
                          <a:cs typeface="Calibri"/>
                        </a:rPr>
                        <a:t>12.03</a:t>
                      </a:r>
                      <a:endParaRPr lang="ru-RU" sz="1800" dirty="0">
                        <a:latin typeface="Montserrat Medium" pitchFamily="2" charset="-52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chemeClr val="dk1"/>
                          </a:solidFill>
                          <a:effectLst/>
                          <a:latin typeface="Montserrat Medium" pitchFamily="2" charset="-52"/>
                          <a:ea typeface="+mn-ea"/>
                          <a:cs typeface="+mn-cs"/>
                        </a:rPr>
                        <a:t>Лекция РО «Знание» «В здравом уме и твердой памяти: практики для активного долголетия»	</a:t>
                      </a:r>
                      <a:endParaRPr lang="ru-RU" sz="1800" b="0" dirty="0">
                        <a:latin typeface="Montserrat Medium" pitchFamily="2" charset="-52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latin typeface="Montserrat Medium" pitchFamily="2" charset="-52"/>
                        </a:rPr>
                        <a:t>19:00</a:t>
                      </a:r>
                      <a:endParaRPr lang="ru-RU" sz="1800" b="0" dirty="0">
                        <a:latin typeface="Montserrat Medium" pitchFamily="2" charset="-5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7729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>
                          <a:solidFill>
                            <a:srgbClr val="231F20"/>
                          </a:solidFill>
                          <a:latin typeface="Montserrat Medium" pitchFamily="2" charset="-52"/>
                          <a:cs typeface="Calibri"/>
                        </a:rPr>
                        <a:t>13.03</a:t>
                      </a:r>
                      <a:endParaRPr lang="ru-RU" sz="1800" dirty="0">
                        <a:latin typeface="Montserrat Medium" pitchFamily="2" charset="-52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>
                          <a:solidFill>
                            <a:srgbClr val="231F20"/>
                          </a:solidFill>
                          <a:latin typeface="Montserrat Medium" pitchFamily="2" charset="-52"/>
                          <a:cs typeface="Calibri Light"/>
                        </a:rPr>
                        <a:t>Мероприятие – встреча с представителями банка СБП по ВКС. Уроки финансовой грамотности. </a:t>
                      </a:r>
                      <a:endParaRPr lang="ru-RU" sz="1800" b="0" dirty="0">
                        <a:latin typeface="Montserrat Medium" pitchFamily="2" charset="-52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latin typeface="Montserrat Medium" pitchFamily="2" charset="-52"/>
                        </a:rPr>
                        <a:t>15:00</a:t>
                      </a:r>
                      <a:endParaRPr lang="ru-RU" sz="1800" b="0" dirty="0">
                        <a:latin typeface="Montserrat Medium" pitchFamily="2" charset="-5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5725F55F-B027-42C1-A3C6-BE0E6115B8B1}"/>
              </a:ext>
            </a:extLst>
          </p:cNvPr>
          <p:cNvSpPr txBox="1"/>
          <p:nvPr/>
        </p:nvSpPr>
        <p:spPr>
          <a:xfrm>
            <a:off x="1460715" y="1143361"/>
            <a:ext cx="1970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rgbClr val="4D4D4D"/>
                </a:solidFill>
                <a:latin typeface="Montserrat Medium" pitchFamily="2" charset="-52"/>
              </a:rPr>
              <a:t>в с. Лаврентия</a:t>
            </a:r>
          </a:p>
        </p:txBody>
      </p:sp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</TotalTime>
  <Words>121</Words>
  <Application>Microsoft Office PowerPoint</Application>
  <PresentationFormat>Произвольный</PresentationFormat>
  <Paragraphs>28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Calibri</vt:lpstr>
      <vt:lpstr>Calibri Light</vt:lpstr>
      <vt:lpstr>Montserrat Light</vt:lpstr>
      <vt:lpstr>Montserrat Medium</vt:lpstr>
      <vt:lpstr>Office Theme</vt:lpstr>
      <vt:lpstr>МЕРОПРИЯТИЯ НА МАРТ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Зимнухова Ольга Борисовна</cp:lastModifiedBy>
  <cp:revision>30</cp:revision>
  <dcterms:created xsi:type="dcterms:W3CDTF">2025-11-06T11:20:25Z</dcterms:created>
  <dcterms:modified xsi:type="dcterms:W3CDTF">2026-03-05T03:35:25Z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