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43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108000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28079"/>
              </p:ext>
            </p:extLst>
          </p:nvPr>
        </p:nvGraphicFramePr>
        <p:xfrm>
          <a:off x="202882" y="1509395"/>
          <a:ext cx="6844024" cy="5845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17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3443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41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174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Консультации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пенсионным вопросам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54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12.03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«В здравом уме и твердой памяти: практики для активного долголетия»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13.03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Консультации по пенсионным вопросам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13.03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«Уроки финансовой грамотности СПБ»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Консультации по пенсионным вопросам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Обучение</a:t>
                      </a:r>
                      <a:r>
                        <a:rPr lang="ru-RU" baseline="0" smtClean="0"/>
                        <a:t> </a:t>
                      </a:r>
                      <a:r>
                        <a:rPr lang="ru-RU" baseline="0" dirty="0" smtClean="0"/>
                        <a:t>по </a:t>
                      </a:r>
                      <a:r>
                        <a:rPr lang="ru-RU" baseline="0" smtClean="0"/>
                        <a:t>презентации в МАХ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Консультации по пенсионным вопросам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61749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1234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93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Зимнухова Ольга Борисовна</cp:lastModifiedBy>
  <cp:revision>20</cp:revision>
  <cp:lastPrinted>2026-02-24T03:26:58Z</cp:lastPrinted>
  <dcterms:created xsi:type="dcterms:W3CDTF">2025-11-06T11:20:25Z</dcterms:created>
  <dcterms:modified xsi:type="dcterms:W3CDTF">2026-03-05T03:35:12Z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