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43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108000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142578"/>
              </p:ext>
            </p:extLst>
          </p:nvPr>
        </p:nvGraphicFramePr>
        <p:xfrm>
          <a:off x="202882" y="1509395"/>
          <a:ext cx="6844024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7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3443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041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617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Участие в всероссийская акции «вам, любимые», посвященная международному женскому дню.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в ЦОСП, приуроченное к празднованию Международного женского дня 8 МАРТА</a:t>
                      </a:r>
                    </a:p>
                    <a:p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617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 по обучению пользованию национальным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мессенджером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МАКС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541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12.03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«В здравом уме и твердой памяти: практики для активного долголетия»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3306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13.03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«Уроки финансовой грамотности СПБ»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174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234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103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Times New Roman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Зимнухова Ольга Борисовна</cp:lastModifiedBy>
  <cp:revision>23</cp:revision>
  <cp:lastPrinted>2026-02-24T03:26:58Z</cp:lastPrinted>
  <dcterms:created xsi:type="dcterms:W3CDTF">2025-11-06T11:20:25Z</dcterms:created>
  <dcterms:modified xsi:type="dcterms:W3CDTF">2026-03-05T03:33:38Z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