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50" d="100"/>
          <a:sy n="150" d="100"/>
        </p:scale>
        <p:origin x="-72" y="5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CD84C9-1C92-4B8A-A7A4-A1BE5A98CFCB}" type="datetimeFigureOut">
              <a:rPr lang="ru-RU" smtClean="0"/>
              <a:pPr/>
              <a:t>23.04.2026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EC07CA-B6B4-4696-A303-6C5A9159489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EC07CA-B6B4-4696-A303-6C5A9159489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smtClean="0"/>
              <a:t>МЕРОПРИЯТИ</a:t>
            </a:r>
            <a:r>
              <a:rPr lang="ru-RU" spc="-10" dirty="0" smtClean="0"/>
              <a:t>Я </a:t>
            </a:r>
            <a:r>
              <a:rPr smtClean="0"/>
              <a:t>НА</a:t>
            </a:r>
            <a:r>
              <a:rPr spc="-5" smtClean="0"/>
              <a:t> </a:t>
            </a:r>
            <a:r>
              <a:rPr lang="ru-RU" spc="-5" dirty="0" smtClean="0"/>
              <a:t> </a:t>
            </a:r>
            <a:r>
              <a:rPr lang="ru-RU" spc="-5" dirty="0" smtClean="0"/>
              <a:t>МАЙ</a:t>
            </a:r>
            <a:r>
              <a:rPr lang="ru-RU" spc="-5" dirty="0" smtClean="0"/>
              <a:t/>
            </a:r>
            <a:br>
              <a:rPr lang="ru-RU" spc="-5" dirty="0" smtClean="0"/>
            </a:br>
            <a:r>
              <a:rPr spc="-2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8 (87240) 4-75-01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 г.Дербент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8 (87240) 4-75-01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5849952" y="8775724"/>
            <a:ext cx="1190923" cy="695574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 algn="ctr">
              <a:lnSpc>
                <a:spcPts val="800"/>
              </a:lnSpc>
              <a:spcBef>
                <a:spcPts val="259"/>
              </a:spcBef>
            </a:pPr>
            <a:r>
              <a:rPr sz="1000" spc="-1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1000" spc="-10" dirty="0" smtClean="0">
                <a:solidFill>
                  <a:srgbClr val="FFFFFF"/>
                </a:solidFill>
                <a:latin typeface="Calibri"/>
                <a:cs typeface="Calibri"/>
              </a:rPr>
              <a:t>СФР по Республике Дагестан</a:t>
            </a:r>
          </a:p>
          <a:p>
            <a:pPr marL="12700" marR="120650" algn="ctr">
              <a:lnSpc>
                <a:spcPts val="800"/>
              </a:lnSpc>
              <a:spcBef>
                <a:spcPts val="259"/>
              </a:spcBef>
            </a:pPr>
            <a:r>
              <a:rPr lang="ru-RU" sz="1000" spc="-10" dirty="0" smtClean="0">
                <a:solidFill>
                  <a:srgbClr val="FFFFFF"/>
                </a:solidFill>
                <a:latin typeface="Calibri"/>
                <a:cs typeface="Calibri"/>
              </a:rPr>
              <a:t>Клиентская служба (на правах отдела) в г. Дербенте</a:t>
            </a:r>
            <a:endParaRPr sz="10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7793" cy="983386"/>
            <a:chOff x="512394" y="489204"/>
            <a:chExt cx="2517793" cy="983386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74734"/>
              <a:ext cx="1473446" cy="197856"/>
              <a:chOff x="1556741" y="1274734"/>
              <a:chExt cx="1473446" cy="197856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74734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349250" y="2077881"/>
          <a:ext cx="6790065" cy="6172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07.05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Мероприятие посвященное</a:t>
                      </a:r>
                      <a:r>
                        <a:rPr lang="ru-RU" baseline="0" dirty="0" smtClean="0"/>
                        <a:t> «Дню </a:t>
                      </a:r>
                      <a:r>
                        <a:rPr lang="ru-RU" baseline="0" dirty="0" smtClean="0"/>
                        <a:t>Победы»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14.05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День консультирования по вопросам пенсионного и социального страхования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10:00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21.05.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err="1" smtClean="0">
                          <a:latin typeface="+mn-lt"/>
                          <a:cs typeface="Calibri Light"/>
                        </a:rPr>
                        <a:t>Видеолекция</a:t>
                      </a: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 РГО «Знание» на тему: «Откуда мы родом: пишем историю семьи вместе»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22.05.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День консультирования по вопросам пенсионного и социального страхования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06253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93668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</TotalTime>
  <Words>107</Words>
  <Application>Microsoft Office PowerPoint</Application>
  <PresentationFormat>Произвольный</PresentationFormat>
  <Paragraphs>25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 МАЙ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017AkimovaLZ</cp:lastModifiedBy>
  <cp:revision>27</cp:revision>
  <dcterms:created xsi:type="dcterms:W3CDTF">2025-11-06T11:20:25Z</dcterms:created>
  <dcterms:modified xsi:type="dcterms:W3CDTF">2026-04-23T14:02:35Z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