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-7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D84C9-1C92-4B8A-A7A4-A1BE5A98CFCB}" type="datetimeFigureOut">
              <a:rPr lang="ru-RU" smtClean="0"/>
              <a:pPr/>
              <a:t>23.01.2026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C07CA-B6B4-4696-A303-6C5A915948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C07CA-B6B4-4696-A303-6C5A9159489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10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(87240) 4-75-01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 г.Дербент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 (87240) 4-75-01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Дербенте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644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«Всемирному дню проявления доброты»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 посвященное</a:t>
                      </a:r>
                      <a:r>
                        <a:rPr lang="ru-RU" baseline="0" dirty="0" smtClean="0"/>
                        <a:t> «Дню Защитника Отечества»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mtClean="0"/>
                        <a:t>27.02.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консультирования по вопросам пенсионного и социального страхования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100</Words>
  <Application>Microsoft Office PowerPoint</Application>
  <PresentationFormat>Произвольный</PresentationFormat>
  <Paragraphs>26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017AkimovaLZ</cp:lastModifiedBy>
  <cp:revision>22</cp:revision>
  <dcterms:created xsi:type="dcterms:W3CDTF">2025-11-06T11:20:25Z</dcterms:created>
  <dcterms:modified xsi:type="dcterms:W3CDTF">2026-01-23T06:28:15Z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