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61850" y="306140"/>
            <a:ext cx="267902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</a:t>
            </a:r>
            <a:r>
              <a:rPr lang="ru-RU" spc="-10" dirty="0" smtClean="0"/>
              <a:t>ИЯ</a:t>
            </a:r>
            <a:br>
              <a:rPr lang="ru-RU" spc="-10" dirty="0" smtClean="0"/>
            </a:b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г.Кизляр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8-9298830077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Табунщикова В.Ю.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Кизляре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194746"/>
              </p:ext>
            </p:extLst>
          </p:nvPr>
        </p:nvGraphicFramePr>
        <p:xfrm>
          <a:off x="349250" y="2077881"/>
          <a:ext cx="6790066" cy="562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12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02089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Беседа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имама мечети «Как подготовить себя к священному месяцу Рамадан»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 участниками СВО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Круглый стол «новое в пенсионном законодательстве»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19.02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Федеральное онлайн 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26.02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Федеральное онлайн 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93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 НА  ФЕВРАЛЬ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Табунщикова Валентина Юрьевна</cp:lastModifiedBy>
  <cp:revision>20</cp:revision>
  <dcterms:created xsi:type="dcterms:W3CDTF">2025-11-06T11:20:25Z</dcterms:created>
  <dcterms:modified xsi:type="dcterms:W3CDTF">2026-01-22T09:20:00Z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