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50" d="100"/>
          <a:sy n="150" d="100"/>
        </p:scale>
        <p:origin x="-1428" y="4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D84C9-1C92-4B8A-A7A4-A1BE5A98CFCB}" type="datetimeFigureOut">
              <a:rPr lang="ru-RU" smtClean="0"/>
              <a:pPr/>
              <a:t>27.12.2025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C07CA-B6B4-4696-A303-6C5A915948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C07CA-B6B4-4696-A303-6C5A9159489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 (87240) 4-75-01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 г.Дербент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(87240) 4-75-01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849952" y="8775724"/>
            <a:ext cx="1190923" cy="69557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Республике Дагестан</a:t>
            </a: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Дербенте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7793" cy="983386"/>
            <a:chOff x="512394" y="489204"/>
            <a:chExt cx="2517793" cy="983386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74734"/>
              <a:ext cx="1473446" cy="197856"/>
              <a:chOff x="1556741" y="1274734"/>
              <a:chExt cx="1473446" cy="197856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74734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консультирования по вопросам пенсионного и социального страхования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Киберпонедельник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 Обучение активистов ЦОСП компьютерной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грамотности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26.01.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 посвященное</a:t>
                      </a:r>
                      <a:r>
                        <a:rPr lang="ru-RU" baseline="0" dirty="0" smtClean="0"/>
                        <a:t> Дню студента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30.01.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консультирования по вопросам пенсионного и социального страхования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11:00</a:t>
                      </a:r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96</Words>
  <Application>Microsoft Office PowerPoint</Application>
  <PresentationFormat>Произвольный</PresentationFormat>
  <Paragraphs>26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017Kadyrovazg</cp:lastModifiedBy>
  <cp:revision>21</cp:revision>
  <dcterms:created xsi:type="dcterms:W3CDTF">2025-11-06T11:20:25Z</dcterms:created>
  <dcterms:modified xsi:type="dcterms:W3CDTF">2025-12-27T13:27:17Z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