
<file path=[Content_Types].xml><?xml version="1.0" encoding="utf-8"?>
<Types xmlns="http://schemas.openxmlformats.org/package/2006/content-types"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7556500" cy="10693400"/>
  <p:notesSz cx="6735763" cy="9866313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50" d="100"/>
          <a:sy n="150" d="100"/>
        </p:scale>
        <p:origin x="54" y="112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303" cy="493609"/>
          </a:xfrm>
          <a:prstGeom prst="rect">
            <a:avLst/>
          </a:prstGeom>
        </p:spPr>
        <p:txBody>
          <a:bodyPr vert="horz" lIns="83183" tIns="41591" rIns="83183" bIns="41591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046" y="0"/>
            <a:ext cx="2919303" cy="493609"/>
          </a:xfrm>
          <a:prstGeom prst="rect">
            <a:avLst/>
          </a:prstGeom>
        </p:spPr>
        <p:txBody>
          <a:bodyPr vert="horz" lIns="83183" tIns="41591" rIns="83183" bIns="41591" rtlCol="0"/>
          <a:lstStyle>
            <a:lvl1pPr algn="r">
              <a:defRPr sz="1100"/>
            </a:lvl1pPr>
          </a:lstStyle>
          <a:p>
            <a:fld id="{6BCD84C9-1C92-4B8A-A7A4-A1BE5A98CFCB}" type="datetimeFigureOut">
              <a:rPr lang="ru-RU" smtClean="0"/>
              <a:pPr/>
              <a:t>23.07.2026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60575" y="739775"/>
            <a:ext cx="26146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183" tIns="41591" rIns="83183" bIns="4159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7085"/>
            <a:ext cx="5388610" cy="4439548"/>
          </a:xfrm>
          <a:prstGeom prst="rect">
            <a:avLst/>
          </a:prstGeom>
        </p:spPr>
        <p:txBody>
          <a:bodyPr vert="horz" lIns="83183" tIns="41591" rIns="83183" bIns="4159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40"/>
            <a:ext cx="2919303" cy="493609"/>
          </a:xfrm>
          <a:prstGeom prst="rect">
            <a:avLst/>
          </a:prstGeom>
        </p:spPr>
        <p:txBody>
          <a:bodyPr vert="horz" lIns="83183" tIns="41591" rIns="83183" bIns="41591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046" y="9371240"/>
            <a:ext cx="2919303" cy="493609"/>
          </a:xfrm>
          <a:prstGeom prst="rect">
            <a:avLst/>
          </a:prstGeom>
        </p:spPr>
        <p:txBody>
          <a:bodyPr vert="horz" lIns="83183" tIns="41591" rIns="83183" bIns="41591" rtlCol="0" anchor="b"/>
          <a:lstStyle>
            <a:lvl1pPr algn="r">
              <a:defRPr sz="1100"/>
            </a:lvl1pPr>
          </a:lstStyle>
          <a:p>
            <a:fld id="{C4EC07CA-B6B4-4696-A303-6C5A9159489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EC07CA-B6B4-4696-A303-6C5A9159489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smtClean="0"/>
              <a:t>МЕРОПРИЯТИ</a:t>
            </a:r>
            <a:r>
              <a:rPr lang="ru-RU" spc="-10" dirty="0" smtClean="0"/>
              <a:t>Я </a:t>
            </a:r>
            <a:r>
              <a:rPr smtClean="0"/>
              <a:t>НА</a:t>
            </a:r>
            <a:r>
              <a:rPr spc="-5" smtClean="0"/>
              <a:t> </a:t>
            </a:r>
            <a:r>
              <a:rPr lang="ru-RU" spc="-5" dirty="0" smtClean="0"/>
              <a:t> ИЮЛЬ</a:t>
            </a:r>
            <a:br>
              <a:rPr lang="ru-RU" spc="-5" dirty="0" smtClean="0"/>
            </a:br>
            <a:r>
              <a:rPr spc="-20" smtClean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8 (87240) 4-75-01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 г.Дербент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8 (87240) 4-75-01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mtClean="0">
                <a:solidFill>
                  <a:srgbClr val="58595B"/>
                </a:solidFill>
                <a:latin typeface="Calibri"/>
                <a:cs typeface="Calibri"/>
              </a:rPr>
              <a:t>09: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spc="-2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5849952" y="8775724"/>
            <a:ext cx="1190923" cy="695574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 algn="ctr">
              <a:lnSpc>
                <a:spcPts val="800"/>
              </a:lnSpc>
              <a:spcBef>
                <a:spcPts val="259"/>
              </a:spcBef>
            </a:pPr>
            <a:r>
              <a:rPr sz="1000" spc="-1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lang="ru-RU" sz="1000" spc="-10" dirty="0" smtClean="0">
                <a:solidFill>
                  <a:srgbClr val="FFFFFF"/>
                </a:solidFill>
                <a:latin typeface="Calibri"/>
                <a:cs typeface="Calibri"/>
              </a:rPr>
              <a:t>СФР по Республике Дагестан</a:t>
            </a:r>
          </a:p>
          <a:p>
            <a:pPr marL="12700" marR="120650" algn="ctr">
              <a:lnSpc>
                <a:spcPts val="800"/>
              </a:lnSpc>
              <a:spcBef>
                <a:spcPts val="259"/>
              </a:spcBef>
            </a:pPr>
            <a:r>
              <a:rPr lang="ru-RU" sz="1000" spc="-10" dirty="0" smtClean="0">
                <a:solidFill>
                  <a:srgbClr val="FFFFFF"/>
                </a:solidFill>
                <a:latin typeface="Calibri"/>
                <a:cs typeface="Calibri"/>
              </a:rPr>
              <a:t>Клиентская служба (на правах отдела) в г. Дербенте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7793" cy="983386"/>
            <a:chOff x="512394" y="489204"/>
            <a:chExt cx="2517793" cy="983386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74734"/>
              <a:ext cx="1473446" cy="197856"/>
              <a:chOff x="1556741" y="1274734"/>
              <a:chExt cx="1473446" cy="197856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74734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6103775"/>
              </p:ext>
            </p:extLst>
          </p:nvPr>
        </p:nvGraphicFramePr>
        <p:xfrm>
          <a:off x="349250" y="2077881"/>
          <a:ext cx="6790065" cy="616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06.08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Обучение активистов центра компьютерной грамотности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14.08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День консультирования по вопросам пенсионного и социального страхования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11:00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21.08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Мероприятие посвященное</a:t>
                      </a:r>
                      <a:r>
                        <a:rPr lang="ru-RU" baseline="0" dirty="0" smtClean="0"/>
                        <a:t> «Дню государственного флага»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28.08.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День консультирования по вопросам пенсионного и социального страхования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11:00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8993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5150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6253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93668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31712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</TotalTime>
  <Words>94</Words>
  <Application>Microsoft Office PowerPoint</Application>
  <PresentationFormat>Произвольный</PresentationFormat>
  <Paragraphs>25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 ИЮЛЬ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017AkimovaLZ</cp:lastModifiedBy>
  <cp:revision>31</cp:revision>
  <dcterms:created xsi:type="dcterms:W3CDTF">2025-11-06T11:20:25Z</dcterms:created>
  <dcterms:modified xsi:type="dcterms:W3CDTF">2026-07-23T11:00:20Z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