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35763" cy="98663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12" y="12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303" cy="493609"/>
          </a:xfrm>
          <a:prstGeom prst="rect">
            <a:avLst/>
          </a:prstGeom>
        </p:spPr>
        <p:txBody>
          <a:bodyPr vert="horz" lIns="83183" tIns="41591" rIns="83183" bIns="41591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046" y="0"/>
            <a:ext cx="2919303" cy="493609"/>
          </a:xfrm>
          <a:prstGeom prst="rect">
            <a:avLst/>
          </a:prstGeom>
        </p:spPr>
        <p:txBody>
          <a:bodyPr vert="horz" lIns="83183" tIns="41591" rIns="83183" bIns="41591" rtlCol="0"/>
          <a:lstStyle>
            <a:lvl1pPr algn="r">
              <a:defRPr sz="1100"/>
            </a:lvl1pPr>
          </a:lstStyle>
          <a:p>
            <a:fld id="{6BCD84C9-1C92-4B8A-A7A4-A1BE5A98CFCB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46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183" tIns="41591" rIns="83183" bIns="4159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7085"/>
            <a:ext cx="5388610" cy="4439548"/>
          </a:xfrm>
          <a:prstGeom prst="rect">
            <a:avLst/>
          </a:prstGeom>
        </p:spPr>
        <p:txBody>
          <a:bodyPr vert="horz" lIns="83183" tIns="41591" rIns="83183" bIns="4159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40"/>
            <a:ext cx="2919303" cy="493609"/>
          </a:xfrm>
          <a:prstGeom prst="rect">
            <a:avLst/>
          </a:prstGeom>
        </p:spPr>
        <p:txBody>
          <a:bodyPr vert="horz" lIns="83183" tIns="41591" rIns="83183" bIns="41591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046" y="9371240"/>
            <a:ext cx="2919303" cy="493609"/>
          </a:xfrm>
          <a:prstGeom prst="rect">
            <a:avLst/>
          </a:prstGeom>
        </p:spPr>
        <p:txBody>
          <a:bodyPr vert="horz" lIns="83183" tIns="41591" rIns="83183" bIns="41591" rtlCol="0" anchor="b"/>
          <a:lstStyle>
            <a:lvl1pPr algn="r">
              <a:defRPr sz="11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</a:t>
            </a:r>
            <a:r>
              <a:rPr lang="ru-RU" spc="-5" dirty="0" smtClean="0"/>
              <a:t>ИЮЛЬ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616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«День семьи, любви и верности»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«День рождения СФР»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99</Words>
  <Application>Microsoft Office PowerPoint</Application>
  <PresentationFormat>Произвольный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017AkimovaLZ</cp:lastModifiedBy>
  <cp:revision>30</cp:revision>
  <dcterms:created xsi:type="dcterms:W3CDTF">2025-11-06T11:20:25Z</dcterms:created>
  <dcterms:modified xsi:type="dcterms:W3CDTF">2026-06-23T08:38:36Z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