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50" d="100"/>
          <a:sy n="150" d="100"/>
        </p:scale>
        <p:origin x="-78" y="20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D84C9-1C92-4B8A-A7A4-A1BE5A98CFCB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EC07CA-B6B4-4696-A303-6C5A9159489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EC07CA-B6B4-4696-A303-6C5A9159489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МЕРОПРИЯТИ</a:t>
            </a:r>
            <a:r>
              <a:rPr lang="ru-RU" spc="-10" dirty="0" smtClean="0"/>
              <a:t>Я </a:t>
            </a:r>
            <a:r>
              <a:rPr smtClean="0"/>
              <a:t>НА</a:t>
            </a:r>
            <a:r>
              <a:rPr spc="-5" smtClean="0"/>
              <a:t> </a:t>
            </a:r>
            <a:r>
              <a:rPr lang="ru-RU" spc="-5" dirty="0" smtClean="0"/>
              <a:t> </a:t>
            </a:r>
            <a:r>
              <a:rPr lang="ru-RU" spc="-5" dirty="0" smtClean="0"/>
              <a:t>ИЮНЬ</a:t>
            </a:r>
            <a:r>
              <a:rPr lang="ru-RU" spc="-5" dirty="0" smtClean="0"/>
              <a:t/>
            </a:r>
            <a:br>
              <a:rPr lang="ru-RU" spc="-5" dirty="0" smtClean="0"/>
            </a:br>
            <a:r>
              <a:rPr spc="-2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 (87240) 4-75-01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 г.Дербент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 (87240) 4-75-01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849952" y="8775724"/>
            <a:ext cx="1190923" cy="695574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1000" spc="-1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1000" spc="-10" dirty="0" smtClean="0">
                <a:solidFill>
                  <a:srgbClr val="FFFFFF"/>
                </a:solidFill>
                <a:latin typeface="Calibri"/>
                <a:cs typeface="Calibri"/>
              </a:rPr>
              <a:t>СФР по Республике Дагестан</a:t>
            </a:r>
          </a:p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lang="ru-RU" sz="10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г. Дербенте</a:t>
            </a:r>
            <a:endParaRPr sz="10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7793" cy="983386"/>
            <a:chOff x="512394" y="489204"/>
            <a:chExt cx="2517793" cy="983386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74734"/>
              <a:ext cx="1473446" cy="197856"/>
              <a:chOff x="1556741" y="1274734"/>
              <a:chExt cx="1473446" cy="197856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74734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50" y="2077881"/>
          <a:ext cx="6790065" cy="5897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08.06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Мероприятие посвященное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smtClean="0"/>
                        <a:t>«День социального работника»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Мероприятие посвященное</a:t>
                      </a:r>
                      <a:r>
                        <a:rPr lang="ru-RU" baseline="0" dirty="0" smtClean="0"/>
                        <a:t> «День России»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22.06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памяти и скорби – день начала Великой Отечественной войны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30.06.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консультирования по вопросам пенсионного и социального страхования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</TotalTime>
  <Words>97</Words>
  <Application>Microsoft Office PowerPoint</Application>
  <PresentationFormat>Произвольный</PresentationFormat>
  <Paragraphs>25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017AkimovaLZ</cp:lastModifiedBy>
  <cp:revision>29</cp:revision>
  <dcterms:created xsi:type="dcterms:W3CDTF">2025-11-06T11:20:25Z</dcterms:created>
  <dcterms:modified xsi:type="dcterms:W3CDTF">2026-05-22T09:47:55Z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