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50" d="100"/>
          <a:sy n="150" d="100"/>
        </p:scale>
        <p:origin x="-72" y="15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1C4AD-63E5-4AE1-814F-74FFFA4C031B}" type="datetimeFigureOut">
              <a:rPr lang="ru-RU" smtClean="0"/>
              <a:pPr/>
              <a:t>31.08.2026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B857E-12CF-4530-818B-70180EA3DF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B857E-12CF-4530-818B-70180EA3DF0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0" y="6846898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268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/>
              <a:t>НА</a:t>
            </a:r>
            <a:r>
              <a:rPr spc="-5"/>
              <a:t> </a:t>
            </a:r>
            <a:r>
              <a:rPr lang="ru-RU" spc="-10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Гумбетовский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район с. Мехельта, ул. Построечная, 4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– 8964 004 90 52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– Магомедов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Нурухма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Хадисович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5849952" y="8775724"/>
            <a:ext cx="1190923" cy="789959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 algn="ctr">
              <a:lnSpc>
                <a:spcPts val="800"/>
              </a:lnSpc>
              <a:spcBef>
                <a:spcPts val="259"/>
              </a:spcBef>
            </a:pPr>
            <a:r>
              <a:rPr sz="1000" spc="-1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1000" spc="-10" dirty="0" smtClean="0">
                <a:solidFill>
                  <a:srgbClr val="FFFFFF"/>
                </a:solidFill>
                <a:latin typeface="Calibri"/>
                <a:cs typeface="Calibri"/>
              </a:rPr>
              <a:t>СФР по Республике Дагестан</a:t>
            </a:r>
          </a:p>
          <a:p>
            <a:pPr marL="12700" marR="120650" algn="ctr">
              <a:lnSpc>
                <a:spcPts val="800"/>
              </a:lnSpc>
              <a:spcBef>
                <a:spcPts val="259"/>
              </a:spcBef>
            </a:pPr>
            <a:r>
              <a:rPr lang="ru-RU" sz="1000" spc="-10" dirty="0" smtClean="0">
                <a:solidFill>
                  <a:srgbClr val="FFFFFF"/>
                </a:solidFill>
                <a:latin typeface="Calibri"/>
                <a:cs typeface="Calibri"/>
              </a:rPr>
              <a:t>Клиентская служба (на правах отдела) в  </a:t>
            </a:r>
            <a:r>
              <a:rPr lang="ru-RU" sz="10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Гумбетовском</a:t>
            </a:r>
            <a:r>
              <a:rPr lang="ru-RU" sz="1000" spc="-10" dirty="0" smtClean="0">
                <a:solidFill>
                  <a:srgbClr val="FFFFFF"/>
                </a:solidFill>
                <a:latin typeface="Calibri"/>
                <a:cs typeface="Calibri"/>
              </a:rPr>
              <a:t> районе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7793" cy="983386"/>
            <a:chOff x="512394" y="489204"/>
            <a:chExt cx="2517793" cy="983386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74734"/>
              <a:ext cx="1473446" cy="197856"/>
              <a:chOff x="1556741" y="1274734"/>
              <a:chExt cx="1473446" cy="197856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74734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46103775"/>
              </p:ext>
            </p:extLst>
          </p:nvPr>
        </p:nvGraphicFramePr>
        <p:xfrm>
          <a:off x="349250" y="2077881"/>
          <a:ext cx="6790065" cy="276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08.09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День финансиста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15.09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u="sng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Полезный час.</a:t>
                      </a:r>
                      <a:endParaRPr lang="ru-RU" sz="18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День единства народов Дагестана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13:00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28.09.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Международный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smtClean="0"/>
                        <a:t>день глухих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</TotalTime>
  <Words>81</Words>
  <Application>Microsoft Office PowerPoint</Application>
  <PresentationFormat>Произвольный</PresentationFormat>
  <Paragraphs>24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017MagomedovNKH</cp:lastModifiedBy>
  <cp:revision>22</cp:revision>
  <dcterms:created xsi:type="dcterms:W3CDTF">2025-11-06T11:20:25Z</dcterms:created>
  <dcterms:modified xsi:type="dcterms:W3CDTF">2026-08-31T13:32:08Z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