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50" d="100"/>
          <a:sy n="150" d="100"/>
        </p:scale>
        <p:origin x="-78" y="15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1C4AD-63E5-4AE1-814F-74FFFA4C031B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B857E-12CF-4530-818B-70180EA3DF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857E-12CF-4530-818B-70180EA3DF0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0" y="6846898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Гумбетовский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район с. Мехельта, ул. Построечная, 4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– 8964 004 90 52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– Магомедов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Нурухма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Хадисович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5849952" y="8775724"/>
            <a:ext cx="1190923" cy="78995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r>
              <a:rPr sz="1000" spc="-1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СФР по Республике Дагестан</a:t>
            </a:r>
          </a:p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 </a:t>
            </a:r>
            <a:r>
              <a:rPr lang="ru-RU" sz="10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Гумбетовском</a:t>
            </a: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 районе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7793" cy="983386"/>
            <a:chOff x="512394" y="489204"/>
            <a:chExt cx="2517793" cy="983386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74734"/>
              <a:ext cx="1473446" cy="197856"/>
              <a:chOff x="1556741" y="1274734"/>
              <a:chExt cx="1473446" cy="197856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74734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349250" y="2077881"/>
          <a:ext cx="6790065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08.08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Мероприятие, посвященное Дню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физкультурника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14.08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sng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Полезный час.</a:t>
                      </a:r>
                      <a:endParaRPr lang="ru-RU" sz="18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Беседа о региональных и федеральных льготах на обеспечение санаторно-курортным лечением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latin typeface="+mn-lt"/>
                        </a:rPr>
                        <a:t>12:00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21.08.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 Государственного флага России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</TotalTime>
  <Words>91</Words>
  <Application>Microsoft Office PowerPoint</Application>
  <PresentationFormat>Произвольный</PresentationFormat>
  <Paragraphs>24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017MagomedovNKH</cp:lastModifiedBy>
  <cp:revision>21</cp:revision>
  <dcterms:created xsi:type="dcterms:W3CDTF">2025-11-06T11:20:25Z</dcterms:created>
  <dcterms:modified xsi:type="dcterms:W3CDTF">2026-07-29T14:25:46Z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