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-72" y="18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1C4AD-63E5-4AE1-814F-74FFFA4C031B}" type="datetimeFigureOut">
              <a:rPr lang="ru-RU" smtClean="0"/>
              <a:pPr/>
              <a:t>30.06.2026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B857E-12CF-4530-818B-70180EA3DF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857E-12CF-4530-818B-70180EA3DF0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684689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Гумбетовский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 с. Мехельта, ул. Построечная,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– 8964 004 90 52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– Магомедов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Нурухма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Хадисович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78995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 </a:t>
            </a:r>
            <a:r>
              <a:rPr lang="ru-RU" sz="10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Гумбетовском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206350" y="3274998"/>
          <a:ext cx="6932942" cy="2903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236"/>
                <a:gridCol w="4809216"/>
                <a:gridCol w="1175490"/>
              </a:tblGrid>
              <a:tr h="14001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89226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01.07.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Провести День ветеранов боевых действий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245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smtClean="0">
                          <a:latin typeface="+mn-lt"/>
                          <a:cs typeface="Calibri"/>
                        </a:rPr>
                        <a:t>16.07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«Компьютерная грамотность» - Цифровые сервисы, работа в цифровом пространстве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1864">
                <a:tc>
                  <a:txBody>
                    <a:bodyPr/>
                    <a:lstStyle/>
                    <a:p>
                      <a:r>
                        <a:rPr lang="ru-RU" dirty="0" smtClean="0"/>
                        <a:t>30.07.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Посещение оздоровительного</a:t>
                      </a:r>
                      <a:r>
                        <a:rPr lang="ru-RU" baseline="0" dirty="0" smtClean="0"/>
                        <a:t> комплекса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3618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90</Words>
  <Application>Microsoft Office PowerPoint</Application>
  <PresentationFormat>Произвольный</PresentationFormat>
  <Paragraphs>23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017MagomedovNKH</cp:lastModifiedBy>
  <cp:revision>24</cp:revision>
  <dcterms:created xsi:type="dcterms:W3CDTF">2025-11-06T11:20:25Z</dcterms:created>
  <dcterms:modified xsi:type="dcterms:W3CDTF">2026-06-30T12:57:38Z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