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505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3360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</a:t>
            </a:r>
            <a:r>
              <a:rPr lang="ru-RU" spc="-10" dirty="0" smtClean="0"/>
              <a:t>Я </a:t>
            </a: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10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 smtClean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 (928) 975-78-04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г.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Кизилюрт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ул. Гагарина 40-Б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 (928) 975-78-04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: МУСАЛАЕВА САИДА МАГОМЕДОВНА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Дагестан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866691"/>
              </p:ext>
            </p:extLst>
          </p:nvPr>
        </p:nvGraphicFramePr>
        <p:xfrm>
          <a:off x="349250" y="2077881"/>
          <a:ext cx="6790065" cy="562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02.04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Мероприятие, </a:t>
                      </a: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посвященное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дню детской книги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11.00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День 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Космонавтики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28.04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Мероприятие,</a:t>
                      </a:r>
                      <a:r>
                        <a:rPr lang="ru-RU" baseline="0" dirty="0" smtClean="0"/>
                        <a:t> посвященное дню работников скорой помощи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11.00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265</TotalTime>
  <Words>72</Words>
  <Application>Microsoft Office PowerPoint</Application>
  <PresentationFormat>Произвольный</PresentationFormat>
  <Paragraphs>23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Мусалаева Саида Магомедовна</cp:lastModifiedBy>
  <cp:revision>18</cp:revision>
  <cp:lastPrinted>2026-03-25T10:58:28Z</cp:lastPrinted>
  <dcterms:created xsi:type="dcterms:W3CDTF">2025-11-06T11:20:25Z</dcterms:created>
  <dcterms:modified xsi:type="dcterms:W3CDTF">2026-03-25T10:58:39Z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