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505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Кизилюрт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 Гагарина 40-Б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(928) 975-78-04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МУСАЛАЕВА САИДА МАГОМЕДОВНА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Дагестан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266363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Защиты детей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России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память и скорби</a:t>
                      </a:r>
                      <a:r>
                        <a:rPr lang="ru-RU" baseline="0" dirty="0" smtClean="0"/>
                        <a:t> – начало ВОВ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69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Мусалаева Саида Магомедовна</cp:lastModifiedBy>
  <cp:revision>21</cp:revision>
  <cp:lastPrinted>2026-05-26T15:07:35Z</cp:lastPrinted>
  <dcterms:created xsi:type="dcterms:W3CDTF">2025-11-06T11:20:25Z</dcterms:created>
  <dcterms:modified xsi:type="dcterms:W3CDTF">2026-05-26T15:07:50Z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