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505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</a:t>
            </a:r>
            <a:r>
              <a:rPr lang="ru-RU" dirty="0" smtClean="0"/>
              <a:t>А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(928) 975-78-04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Кизилюрт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ул. Гагарина 40-Б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(928) 975-78-04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: МУСАЛАЕВА САИДА МАГОМЕДОВНА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Дагестан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7324"/>
              </p:ext>
            </p:extLst>
          </p:nvPr>
        </p:nvGraphicFramePr>
        <p:xfrm>
          <a:off x="349250" y="2077881"/>
          <a:ext cx="6790065" cy="56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Мероприятие, посвященное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Дню ВДВ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10.30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Мероприятие, посвященное Году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единства народов России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11.00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Государственного</a:t>
                      </a:r>
                      <a:r>
                        <a:rPr lang="ru-RU" baseline="0" dirty="0" smtClean="0"/>
                        <a:t> флага России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24.08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</a:t>
                      </a:r>
                      <a:r>
                        <a:rPr lang="ru-RU" baseline="0" dirty="0" smtClean="0"/>
                        <a:t> пенсионной грамотности (как пользоваться компьютером)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84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Мусалаева Саида Магомедовна</cp:lastModifiedBy>
  <cp:revision>26</cp:revision>
  <cp:lastPrinted>2026-07-24T10:48:04Z</cp:lastPrinted>
  <dcterms:created xsi:type="dcterms:W3CDTF">2025-11-06T11:20:25Z</dcterms:created>
  <dcterms:modified xsi:type="dcterms:W3CDTF">2026-07-24T10:48:08Z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