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822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81106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61850" y="306140"/>
            <a:ext cx="2617174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</a:t>
            </a:r>
            <a:r>
              <a:rPr lang="ru-RU" spc="-10" dirty="0" smtClean="0"/>
              <a:t>ИЯ</a:t>
            </a:r>
            <a:br>
              <a:rPr lang="ru-RU" spc="-10" dirty="0" smtClean="0"/>
            </a:br>
            <a:r>
              <a:rPr lang="ru-RU" spc="-10" dirty="0" smtClean="0"/>
              <a:t> </a:t>
            </a:r>
            <a:r>
              <a:rPr dirty="0" smtClean="0"/>
              <a:t>Н</a:t>
            </a:r>
            <a:r>
              <a:rPr lang="ru-RU" dirty="0"/>
              <a:t>а</a:t>
            </a:r>
            <a:r>
              <a:rPr spc="-5" dirty="0" smtClean="0"/>
              <a:t> </a:t>
            </a:r>
            <a:r>
              <a:rPr lang="ru-RU" spc="-5"/>
              <a:t>А</a:t>
            </a:r>
            <a:r>
              <a:rPr lang="ru-RU" spc="-5" smtClean="0"/>
              <a:t>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 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г.Кизляр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ул.Советская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25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8-9898780038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Наумова Н.А..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5849952" y="8775724"/>
            <a:ext cx="1190923" cy="695574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СФР по Республике Дагестан</a:t>
            </a:r>
          </a:p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г. Кизляре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7793" cy="983386"/>
            <a:chOff x="512394" y="489204"/>
            <a:chExt cx="2517793" cy="983386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74734"/>
              <a:ext cx="1473446" cy="197856"/>
              <a:chOff x="1556741" y="1274734"/>
              <a:chExt cx="1473446" cy="197856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74734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919354"/>
              </p:ext>
            </p:extLst>
          </p:nvPr>
        </p:nvGraphicFramePr>
        <p:xfrm>
          <a:off x="424054" y="2111173"/>
          <a:ext cx="6790066" cy="590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6712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802089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05.08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Литературная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гостиная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13.08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Мастер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-класс по заготовкам «Август- радость на столе и в душе»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21.08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День государственного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флага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27.08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Лекторий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о здоровом образе жизни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10:30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</TotalTime>
  <Words>81</Words>
  <Application>Microsoft Office PowerPoint</Application>
  <PresentationFormat>Произвольный</PresentationFormat>
  <Paragraphs>25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Calibri Light</vt:lpstr>
      <vt:lpstr>Office Theme</vt:lpstr>
      <vt:lpstr>МЕРОПРИЯТИЯ 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Наумова Наталья Александровна</cp:lastModifiedBy>
  <cp:revision>37</cp:revision>
  <cp:lastPrinted>2026-03-30T13:15:11Z</cp:lastPrinted>
  <dcterms:created xsi:type="dcterms:W3CDTF">2025-11-06T11:20:25Z</dcterms:created>
  <dcterms:modified xsi:type="dcterms:W3CDTF">2026-07-29T14:49:57Z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