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35763" cy="9866313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50" d="100"/>
          <a:sy n="150" d="100"/>
        </p:scale>
        <p:origin x="54" y="23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303" cy="493609"/>
          </a:xfrm>
          <a:prstGeom prst="rect">
            <a:avLst/>
          </a:prstGeom>
        </p:spPr>
        <p:txBody>
          <a:bodyPr vert="horz" lIns="83183" tIns="41591" rIns="83183" bIns="41591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046" y="0"/>
            <a:ext cx="2919303" cy="493609"/>
          </a:xfrm>
          <a:prstGeom prst="rect">
            <a:avLst/>
          </a:prstGeom>
        </p:spPr>
        <p:txBody>
          <a:bodyPr vert="horz" lIns="83183" tIns="41591" rIns="83183" bIns="41591" rtlCol="0"/>
          <a:lstStyle>
            <a:lvl1pPr algn="r">
              <a:defRPr sz="1100"/>
            </a:lvl1pPr>
          </a:lstStyle>
          <a:p>
            <a:fld id="{6BCD84C9-1C92-4B8A-A7A4-A1BE5A98CFCB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739775"/>
            <a:ext cx="26146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183" tIns="41591" rIns="83183" bIns="4159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7085"/>
            <a:ext cx="5388610" cy="4439548"/>
          </a:xfrm>
          <a:prstGeom prst="rect">
            <a:avLst/>
          </a:prstGeom>
        </p:spPr>
        <p:txBody>
          <a:bodyPr vert="horz" lIns="83183" tIns="41591" rIns="83183" bIns="415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40"/>
            <a:ext cx="2919303" cy="493609"/>
          </a:xfrm>
          <a:prstGeom prst="rect">
            <a:avLst/>
          </a:prstGeom>
        </p:spPr>
        <p:txBody>
          <a:bodyPr vert="horz" lIns="83183" tIns="41591" rIns="83183" bIns="41591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046" y="9371240"/>
            <a:ext cx="2919303" cy="493609"/>
          </a:xfrm>
          <a:prstGeom prst="rect">
            <a:avLst/>
          </a:prstGeom>
        </p:spPr>
        <p:txBody>
          <a:bodyPr vert="horz" lIns="83183" tIns="41591" rIns="83183" bIns="41591" rtlCol="0" anchor="b"/>
          <a:lstStyle>
            <a:lvl1pPr algn="r">
              <a:defRPr sz="1100"/>
            </a:lvl1pPr>
          </a:lstStyle>
          <a:p>
            <a:fld id="{C4EC07CA-B6B4-4696-A303-6C5A91594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EC07CA-B6B4-4696-A303-6C5A9159489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smtClean="0"/>
              <a:t>МЕРОПРИЯТИ</a:t>
            </a:r>
            <a:r>
              <a:rPr lang="ru-RU" spc="-10" dirty="0" smtClean="0"/>
              <a:t>Я </a:t>
            </a:r>
            <a:r>
              <a:rPr smtClean="0"/>
              <a:t>НА</a:t>
            </a:r>
            <a:r>
              <a:rPr spc="-5" smtClean="0"/>
              <a:t> </a:t>
            </a:r>
            <a:r>
              <a:rPr lang="ru-RU" spc="-5" dirty="0" smtClean="0"/>
              <a:t> </a:t>
            </a:r>
            <a:r>
              <a:rPr lang="ru-RU" spc="-5" dirty="0" smtClean="0"/>
              <a:t>СЕНТЯБРЬ </a:t>
            </a:r>
            <a:r>
              <a:rPr spc="-2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 (87240) 4-75-01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 г.Дербент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 (87240) 4-75-01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5849952" y="8775724"/>
            <a:ext cx="1190923" cy="695574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sz="1000" spc="-1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СФР по Республике Дагестан</a:t>
            </a:r>
          </a:p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г. Дербенте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7793" cy="983386"/>
            <a:chOff x="512394" y="489204"/>
            <a:chExt cx="2517793" cy="983386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74734"/>
              <a:ext cx="1473446" cy="197856"/>
              <a:chOff x="1556741" y="1274734"/>
              <a:chExt cx="1473446" cy="197856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74734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349250" y="2077881"/>
          <a:ext cx="6790065" cy="5897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Мероприятие посвященное</a:t>
                      </a:r>
                      <a:r>
                        <a:rPr lang="ru-RU" baseline="0" dirty="0" smtClean="0"/>
                        <a:t> «Дню Знаний»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Мероприятие посвященное</a:t>
                      </a:r>
                      <a:r>
                        <a:rPr lang="ru-RU" baseline="0" dirty="0" smtClean="0"/>
                        <a:t>  «</a:t>
                      </a:r>
                      <a:r>
                        <a:rPr lang="ru-RU" sz="18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Дню языков народов Российской Федерации»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10:00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18.09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консультирования по вопросам пенсионного и социального страхования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24.09.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консультирования по вопросам пенсионного и социального страхования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10:00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99</Words>
  <Application>Microsoft Office PowerPoint</Application>
  <PresentationFormat>Произвольный</PresentationFormat>
  <Paragraphs>25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017AkimovaLZ</cp:lastModifiedBy>
  <cp:revision>33</cp:revision>
  <dcterms:created xsi:type="dcterms:W3CDTF">2025-11-06T11:20:25Z</dcterms:created>
  <dcterms:modified xsi:type="dcterms:W3CDTF">2026-08-31T07:41:22Z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