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97675" cy="992505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3312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6/22/2026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6/22/2026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6/22/2026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 smtClean="0"/>
              <a:t>МЕРОПРИЯТИ</a:t>
            </a:r>
            <a:r>
              <a:rPr lang="ru-RU" spc="-10" dirty="0" smtClean="0"/>
              <a:t>Я </a:t>
            </a:r>
            <a:r>
              <a:rPr dirty="0" smtClean="0"/>
              <a:t>Н</a:t>
            </a:r>
            <a:r>
              <a:rPr lang="ru-RU" dirty="0" smtClean="0"/>
              <a:t>А ИЮЛЬ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 smtClean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 err="1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8 (928) 975-78-04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г.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Кизилюрт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ул. Гагарина 40-Б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8 (928) 975-78-04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: МУСАЛАЕВА САИДА МАГОМЕДОВНА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Дагестан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1532580"/>
              </p:ext>
            </p:extLst>
          </p:nvPr>
        </p:nvGraphicFramePr>
        <p:xfrm>
          <a:off x="349250" y="2077881"/>
          <a:ext cx="6790065" cy="509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+mn-lt"/>
                          <a:cs typeface="Calibri"/>
                        </a:rPr>
                        <a:t>02.07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Урок пенсионной грамотности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11.00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+mn-lt"/>
                          <a:cs typeface="Calibri"/>
                        </a:rPr>
                        <a:t>08.07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Мероприятие посвященное Дню семьи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10.00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13.07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День Российской</a:t>
                      </a:r>
                      <a:r>
                        <a:rPr lang="ru-RU" baseline="0" dirty="0" smtClean="0"/>
                        <a:t> почты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11.00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062538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936688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31712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338</TotalTime>
  <Words>68</Words>
  <Application>Microsoft Office PowerPoint</Application>
  <PresentationFormat>Произвольный</PresentationFormat>
  <Paragraphs>23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ИЮЛЬ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Мусалаева Саида Магомедовна</cp:lastModifiedBy>
  <cp:revision>24</cp:revision>
  <cp:lastPrinted>2026-05-26T15:07:35Z</cp:lastPrinted>
  <dcterms:created xsi:type="dcterms:W3CDTF">2025-11-06T11:20:25Z</dcterms:created>
  <dcterms:modified xsi:type="dcterms:W3CDTF">2026-06-22T11:10:23Z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