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61850" y="306140"/>
            <a:ext cx="2617174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</a:t>
            </a:r>
            <a:r>
              <a:rPr lang="ru-RU" spc="-10" dirty="0" smtClean="0"/>
              <a:t>ИЯ</a:t>
            </a:r>
            <a:br>
              <a:rPr lang="ru-RU" spc="-10" dirty="0" smtClean="0"/>
            </a:br>
            <a:r>
              <a:rPr lang="ru-RU" spc="-10" dirty="0" smtClean="0"/>
              <a:t> </a:t>
            </a:r>
            <a:r>
              <a:rPr dirty="0" smtClean="0"/>
              <a:t>Н</a:t>
            </a:r>
            <a:r>
              <a:rPr lang="ru-RU" dirty="0"/>
              <a:t>а</a:t>
            </a:r>
            <a:r>
              <a:rPr spc="-5" dirty="0" smtClean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г.Кизляр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8-9898780038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Наумова Н.А..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Кизляре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336070"/>
              </p:ext>
            </p:extLst>
          </p:nvPr>
        </p:nvGraphicFramePr>
        <p:xfrm>
          <a:off x="424054" y="2111173"/>
          <a:ext cx="6790066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712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802089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«День семьи, любви и верности».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«Музыкальная гостиная»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«День здоровья»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Встреча в Музее современной истории г. Кизляра посвященная «Дню Крещения Руси».</a:t>
                      </a:r>
                      <a:endParaRPr kumimoji="0" lang="ru-RU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10:30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90</Words>
  <Application>Microsoft Office PowerPoint</Application>
  <PresentationFormat>Произвольный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 На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Наумова Наталья Александровна</cp:lastModifiedBy>
  <cp:revision>32</cp:revision>
  <cp:lastPrinted>2026-03-30T13:15:11Z</cp:lastPrinted>
  <dcterms:created xsi:type="dcterms:W3CDTF">2025-11-06T11:20:25Z</dcterms:created>
  <dcterms:modified xsi:type="dcterms:W3CDTF">2026-06-26T11:13:20Z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