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81106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61850" y="306140"/>
            <a:ext cx="2617174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</a:t>
            </a:r>
            <a:r>
              <a:rPr lang="ru-RU" spc="-10" dirty="0" smtClean="0"/>
              <a:t>ИЯ</a:t>
            </a:r>
            <a:br>
              <a:rPr lang="ru-RU" spc="-10" dirty="0" smtClean="0"/>
            </a:br>
            <a:r>
              <a:rPr lang="ru-RU" spc="-10" dirty="0" smtClean="0"/>
              <a:t> </a:t>
            </a:r>
            <a:r>
              <a:rPr dirty="0" smtClean="0"/>
              <a:t>Н</a:t>
            </a:r>
            <a:r>
              <a:rPr lang="ru-RU" dirty="0" smtClean="0"/>
              <a:t>а</a:t>
            </a:r>
            <a:r>
              <a:rPr lang="ru-RU"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г.Кизляр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25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8-9898780038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Наумова Н.А..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69557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г. Кизляре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427657"/>
              </p:ext>
            </p:extLst>
          </p:nvPr>
        </p:nvGraphicFramePr>
        <p:xfrm>
          <a:off x="424054" y="2111173"/>
          <a:ext cx="6790066" cy="645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712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02089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Отдых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на Каспии «Бархатный сезон»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Консультирование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по пенсионным и социальным вопросам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Мастер-класс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по </a:t>
                      </a:r>
                      <a:r>
                        <a:rPr lang="ru-RU" sz="1800" b="0" baseline="0" smtClean="0">
                          <a:latin typeface="+mn-lt"/>
                          <a:cs typeface="Calibri Light"/>
                        </a:rPr>
                        <a:t>оздоровительной гимнастике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«Самый лучший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город на земле» Праздничное мероприятие, посвященное 291 годовщине города Кизляра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09:00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91</Words>
  <Application>Microsoft Office PowerPoint</Application>
  <PresentationFormat>Произвольный</PresentationFormat>
  <Paragraphs>25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 На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Наумова Наталья Александровна</cp:lastModifiedBy>
  <cp:revision>41</cp:revision>
  <cp:lastPrinted>2026-03-30T13:15:11Z</cp:lastPrinted>
  <dcterms:created xsi:type="dcterms:W3CDTF">2025-11-06T11:20:25Z</dcterms:created>
  <dcterms:modified xsi:type="dcterms:W3CDTF">2026-08-25T12:31:08Z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