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505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6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 </a:t>
            </a:r>
            <a:r>
              <a:rPr dirty="0" smtClean="0"/>
              <a:t>Н</a:t>
            </a:r>
            <a:r>
              <a:rPr lang="ru-RU" dirty="0" smtClean="0"/>
              <a:t>А </a:t>
            </a:r>
            <a:r>
              <a:rPr lang="ru-RU" dirty="0"/>
              <a:t> </a:t>
            </a:r>
            <a:r>
              <a:rPr lang="ru-RU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 (928) 975-78-04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г.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Кизилюрт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ул. Гагарина 40-Б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 (928) 975-78-04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: МУСАЛАЕВА САИДА МАГОМЕДОВНА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Дагестан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294388"/>
              </p:ext>
            </p:extLst>
          </p:nvPr>
        </p:nvGraphicFramePr>
        <p:xfrm>
          <a:off x="349250" y="2077881"/>
          <a:ext cx="6790065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03.09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День солидарности в борьбе с терроризмом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10.30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08.09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День языков народов России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11.00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15.09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единства народов Дагестана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22.09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Урок</a:t>
                      </a:r>
                      <a:r>
                        <a:rPr lang="ru-RU" baseline="0" dirty="0" smtClean="0"/>
                        <a:t> пенсионной грамотности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</TotalTime>
  <Words>77</Words>
  <Application>Microsoft Office PowerPoint</Application>
  <PresentationFormat>Произвольный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Мусалаева Саида Магомедовна</cp:lastModifiedBy>
  <cp:revision>28</cp:revision>
  <cp:lastPrinted>2026-08-27T11:45:17Z</cp:lastPrinted>
  <dcterms:created xsi:type="dcterms:W3CDTF">2025-11-06T11:20:25Z</dcterms:created>
  <dcterms:modified xsi:type="dcterms:W3CDTF">2026-08-27T11:46:46Z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