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564" y="-4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/>
              <a:t>   </a:t>
            </a:r>
            <a:r>
              <a:rPr lang="ru-RU" spc="-10" smtClean="0"/>
              <a:t>АПРЕЛЬ </a:t>
            </a:r>
            <a:r>
              <a:rPr lang="ru-RU" spc="-10" dirty="0" smtClean="0"/>
              <a:t>2026 год</a:t>
            </a:r>
            <a:endParaRPr spc="-1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Наши</a:t>
            </a:r>
            <a:r>
              <a:rPr sz="1300" spc="-3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контакты</a:t>
            </a:r>
            <a:r>
              <a:rPr sz="1300" spc="-1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Адрес: г. Биробиджан Шолом-Алейхема 45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Контактный номер: +79148174762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4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ФИО: </a:t>
            </a:r>
            <a:r>
              <a:rPr lang="ru-RU" sz="1400" kern="150" dirty="0" err="1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Куперцева</a:t>
            </a:r>
            <a:r>
              <a:rPr lang="ru-RU" sz="14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 Ольга Васильевна </a:t>
            </a:r>
            <a:endParaRPr lang="ru-RU" sz="1300" kern="150" dirty="0" smtClean="0">
              <a:solidFill>
                <a:schemeClr val="bg1"/>
              </a:solidFill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2" y="7373036"/>
            <a:ext cx="3499367" cy="275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647322"/>
              </p:ext>
            </p:extLst>
          </p:nvPr>
        </p:nvGraphicFramePr>
        <p:xfrm>
          <a:off x="273051" y="1993900"/>
          <a:ext cx="7146865" cy="845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85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6244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06155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4093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72723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01.04.2026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Литературная</a:t>
                      </a:r>
                      <a:r>
                        <a:rPr lang="ru-RU" sz="12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гостиная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«О жизни и творчестве советского кинорежиссера , классика волшебной киносказки Александра Артуровича </a:t>
                      </a:r>
                      <a:r>
                        <a:rPr lang="ru-RU" sz="1400" kern="150" baseline="0" dirty="0" err="1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Роу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»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78403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Подготовка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 главному 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Христианскому 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празднику 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асхи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«Чистый четверг. Как подготовить жилье</a:t>
                      </a:r>
                      <a:r>
                        <a:rPr lang="ru-RU" sz="1400" b="0" kern="15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r>
                        <a:rPr lang="ru-RU" sz="1400" b="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endParaRPr lang="ru-RU" sz="1400" b="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8482">
                <a:tc rowSpan="3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», ул.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15а</a:t>
                      </a:r>
                    </a:p>
                  </a:txBody>
                  <a:tcPr marL="68580" marR="68580" marT="0" marB="0"/>
                </a:tc>
              </a:tr>
              <a:tr h="722811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«Как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подать заявку на социального работника».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Встреча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 с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заместителем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директора Областного Комплексного центра обслуживание на дому Бочкаревой Е.С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722811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«Читаем и разбираем стихи. Почему мы выбрали именно его?» </a:t>
                      </a:r>
                      <a:r>
                        <a:rPr lang="en-US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Психологический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тренинг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  с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психологом Титовой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Л.Ф.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2779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», ул.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15а</a:t>
                      </a:r>
                    </a:p>
                  </a:txBody>
                  <a:tcPr marL="68580" marR="68580" marT="0" marB="0"/>
                </a:tc>
              </a:tr>
              <a:tr h="448482">
                <a:tc rowSpan="3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08.04.2026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Встреча с гражданами, подвергшимися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воздействию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 радиации на Чернобыльской АЭС 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40937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Практическое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занятие на смартфоне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«Все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начинается с М</a:t>
                      </a:r>
                      <a:r>
                        <a:rPr lang="en-US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AX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48482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«Сила-в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многообразии: язык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и традиции разных народов России».</a:t>
                      </a:r>
                      <a:r>
                        <a:rPr lang="en-US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Онлайн – лекция в режиме ВКС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1875">
                <a:tc rowSpan="4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09.04.2026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1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«Подготовка к светлому дню пасхи». Конкурс на лучший способ покраски яиц.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1875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Лучший рецепт кулича. Делимся старинными рецептами. Репетиция к ярмарке.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1875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16-00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Плетение маскировочных сетей для СВО</a:t>
                      </a:r>
                    </a:p>
                    <a:p>
                      <a:pPr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4848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13.04.2026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Проведение и участие в благотворительной весенней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ярмарке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Вкусный базар» с сотрудниками СФР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187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14.04.2026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4848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Встреча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 матушкой  Свято-</a:t>
                      </a:r>
                      <a:r>
                        <a:rPr lang="ru-RU" sz="14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Иннокентьевского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монастыря с Раздольное.  «Благодатный огонь»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785099"/>
            <a:ext cx="7345680" cy="27991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  </a:t>
            </a:r>
            <a:r>
              <a:rPr lang="ru-RU" spc="-10" dirty="0" smtClean="0"/>
              <a:t>МАРТ  2026 год</a:t>
            </a:r>
            <a:endParaRPr spc="-1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44464" y="8646305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Биробиджан Шолом-Алейхема 45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Контактный номер: +79148174762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ФИО: </a:t>
            </a:r>
            <a:r>
              <a:rPr lang="ru-RU" sz="1200" kern="150" dirty="0" err="1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Куперцева</a:t>
            </a: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 Ольга Васильевна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743190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209714" y="8141804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62781" y="834574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76067"/>
              </p:ext>
            </p:extLst>
          </p:nvPr>
        </p:nvGraphicFramePr>
        <p:xfrm>
          <a:off x="196850" y="1689101"/>
          <a:ext cx="7171066" cy="6709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14400"/>
                <a:gridCol w="5266066"/>
              </a:tblGrid>
              <a:tr h="22859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ahoma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15778">
                <a:tc rowSpan="4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16.04.2026</a:t>
                      </a:r>
                      <a:endParaRPr lang="ru-RU" sz="12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157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«Здоровое сердце». Встреча с врачом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- эндокринологом </a:t>
                      </a:r>
                      <a:r>
                        <a:rPr lang="ru-RU" sz="1400" kern="150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Валдгеймской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ЦРБ Сташковым Романом Анатольевичем.  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157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«Самооценка». Психологический тренинг с психолог Титовой ЛФ.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157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17-00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«Эхо Чернобыля. Подвиг ликвидаторов»</a:t>
                      </a: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56388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21.04.2026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</a:t>
                      </a:r>
                      <a:r>
                        <a:rPr lang="ru-RU" sz="1400" kern="150" dirty="0" err="1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0788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22.04.2026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«Поговорим о победе». Встреча с участниками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СВО за чашкой чай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57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23.04.2026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Экскурсия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Благовещенский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кафедральный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собор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.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Музей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редкой старинной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книги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Народные промыслы», </a:t>
                      </a: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г.Биробиджан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, ул. Ленина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34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«Праздничное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мероприятие в преддверии 9 мая в формате ВКС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4157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28.04.2026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57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29.04.2026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«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Еврейские народные промыслы». Экскурсия  в музей современного искусства на выставку картин местных художников. </a:t>
                      </a: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г.Биробиджан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, ул. </a:t>
                      </a: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Шолом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-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Алейхема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  5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5778">
                <a:tc rowSpan="4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«Воин», ул. Миллера, д. 15а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57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«Сосуды и их лечение»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 Встреча с врачом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- эндокринологом </a:t>
                      </a:r>
                      <a:r>
                        <a:rPr lang="ru-RU" sz="14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Валдгеймской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ЦРБСташковым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Р.А </a:t>
                      </a: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35279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Индивидуальное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 по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социально- пенсионным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вопросам.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07889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16-00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Плетение маскировочных сетей для СВО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2727326" y="9615900"/>
            <a:ext cx="3535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Aft>
                <a:spcPts val="0"/>
              </a:spcAft>
            </a:pPr>
            <a:endParaRPr lang="ru-RU" sz="1600" kern="150" dirty="0" smtClean="0">
              <a:latin typeface="Times New Roman"/>
              <a:ea typeface="Andale Sans UI"/>
              <a:cs typeface="Tahoma"/>
            </a:endParaRPr>
          </a:p>
          <a:p>
            <a:pPr fontAlgn="auto">
              <a:spcAft>
                <a:spcPts val="0"/>
              </a:spcAft>
            </a:pPr>
            <a:r>
              <a:rPr lang="ru-RU" sz="1600" kern="150" dirty="0" smtClean="0">
                <a:latin typeface="Times New Roman"/>
                <a:ea typeface="Andale Sans UI"/>
                <a:cs typeface="Tahoma"/>
              </a:rPr>
              <a:t>понедельник-пятница с </a:t>
            </a:r>
            <a:r>
              <a:rPr lang="ru-RU" sz="1600" kern="150" dirty="0" smtClean="0">
                <a:latin typeface="Times New Roman"/>
                <a:ea typeface="Andale Sans UI"/>
                <a:cs typeface="Tahoma"/>
              </a:rPr>
              <a:t>09:00 до 18:00</a:t>
            </a:r>
            <a:endParaRPr lang="ru-RU" sz="1600" kern="150" dirty="0">
              <a:latin typeface="Times New Roman"/>
              <a:ea typeface="Andale Sans UI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590</Words>
  <Application>Microsoft Office PowerPoint</Application>
  <PresentationFormat>Произвольный</PresentationFormat>
  <Paragraphs>113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  АПРЕЛЬ 2026 год</vt:lpstr>
      <vt:lpstr>МЕРОПРИЯТИЯ НА    МАРТ  2026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91</cp:revision>
  <cp:lastPrinted>2026-03-24T07:44:38Z</cp:lastPrinted>
  <dcterms:created xsi:type="dcterms:W3CDTF">2025-11-06T11:20:25Z</dcterms:created>
  <dcterms:modified xsi:type="dcterms:W3CDTF">2026-03-30T01:26:33Z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