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58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892" y="9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111250" y="6184900"/>
            <a:ext cx="5114290" cy="345351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: г.Биробиджан Шолом-Алейхема 45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510016"/>
              </p:ext>
            </p:extLst>
          </p:nvPr>
        </p:nvGraphicFramePr>
        <p:xfrm>
          <a:off x="196850" y="2146299"/>
          <a:ext cx="7359649" cy="815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28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9110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21225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1377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/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71048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01.04.2026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Любительский клуб "</a:t>
                      </a:r>
                      <a:r>
                        <a:rPr lang="ru-RU" sz="1400" kern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КиноСРЕДА</a:t>
                      </a: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ул. Шевченко, 9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6388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02.04.2026</a:t>
                      </a:r>
                      <a:r>
                        <a:rPr lang="ru-RU" sz="1400" kern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 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 «Бумажное творчество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квиллинг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Смарт пенсионер- индивидуальные занятия на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смартфоне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1048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03.04.2026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«Серебряные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полиглоты,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язык»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96060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06.04.2026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мастерская «Поделки у Светланы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80807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07.04.2026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занятия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специалистами Сбербанка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«Деменции Нет» 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Мастерская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«Нужные вещи»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 РО Знания "Сила-в многообразии: язык и традиции разных народов России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225674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08.04.2026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танцев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«Мир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танца»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  вязания «Петелька за петелькой»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Кинозал  с Географическим обществом,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ул. Шевченко,9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980539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09.04.2026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«Бумажное творчество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квиллинг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Смарт пенсионер- индивидуальные занятия на смартфоне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028064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«Серебряные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полиглоты,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английский язык»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Фитнес-зарядка с волонтерами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825318" y="536985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  <a:prstDash val="solid"/>
                    </a:lnL>
                    <a:lnR w="12700" cmpd="sng">
                      <a:solidFill>
                        <a:srgbClr val="FFFFFF"/>
                      </a:solidFill>
                      <a:prstDash val="solid"/>
                    </a:lnR>
                    <a:lnT w="12700" cmpd="sng">
                      <a:solidFill>
                        <a:srgbClr val="FFFFFF"/>
                      </a:solidFill>
                      <a:prstDash val="solid"/>
                    </a:lnT>
                    <a:lnB w="12700" cmpd="sng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111250" y="6184900"/>
            <a:ext cx="5114290" cy="345351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: г.Биробиджан Шолом-Алейхема 45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479459"/>
              </p:ext>
            </p:extLst>
          </p:nvPr>
        </p:nvGraphicFramePr>
        <p:xfrm>
          <a:off x="270483" y="1821526"/>
          <a:ext cx="7181520" cy="8478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30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6711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0861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9886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2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2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2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743261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13.04.2026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мастерская «Поделки у Светланы»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9315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 специалистами Сбербанка 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Гигиена сна и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антистрес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Практики»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Студия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пэчворка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Волшебный лоскуток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387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танцев «Мир танца»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любителей  вязания «Петелька за петелькой»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Любительский клуб «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КиноСРЕДА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 ул. Шевченко ,9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387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</a:t>
                      </a:r>
                    </a:p>
                    <a:p>
                      <a:pPr algn="ctr"/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«Бумажное творчество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квиллинг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algn="l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Практическое занятие на смартфонах: настройка </a:t>
                      </a:r>
                      <a:r>
                        <a:rPr lang="ru-RU" sz="1400" kern="15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мессенджера</a:t>
                      </a:r>
                      <a:r>
                        <a:rPr lang="ru-RU" sz="1400" kern="1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МАХ</a:t>
                      </a:r>
                      <a:endParaRPr lang="ru-RU" sz="1400" kern="15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 Знание  «Эхо Чернобыля. Подвиг Ликвидаторов»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91015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17.04.2026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Серебряные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полиглоты,английский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язык»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Фитнес-зарядка с волонтерами</a:t>
                      </a:r>
                    </a:p>
                    <a:p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445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мастерская «Поделки у Светланы»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238768"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21.04.2026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marL="0"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14:30</a:t>
                      </a:r>
                      <a:endParaRPr lang="ru-RU" sz="1400" kern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 консультации со специалистом СФР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Компенсация переезда для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Северян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мастерская «Нужные вещи»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 в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Центробанк,ул.Муравьёва-Амурского,42 (по предварительной записи)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99101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22.04.2026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танцев «Мир танца»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любителей  вязания «Петелька за петелькой»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Кинозал  с Географическим обществом,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ул.Шевенко,9</a:t>
                      </a:r>
                      <a:endParaRPr lang="ru-RU" sz="140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825318" y="536985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rgbClr val="FFFFFF"/>
                      </a:solidFill>
                      <a:prstDash val="solid"/>
                    </a:lnL>
                    <a:lnR w="12700" cmpd="sng">
                      <a:solidFill>
                        <a:srgbClr val="FFFFFF"/>
                      </a:solidFill>
                      <a:prstDash val="solid"/>
                    </a:lnR>
                    <a:lnT w="12700" cmpd="sng">
                      <a:solidFill>
                        <a:srgbClr val="FFFFFF"/>
                      </a:solidFill>
                      <a:prstDash val="solid"/>
                    </a:lnT>
                    <a:lnB w="12700" cmpd="sng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901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АПРЕЛЬ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. Хабаровск , ул. Слободская, д.27</a:t>
            </a:r>
            <a:b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+7(4212)46-91-45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b="1" dirty="0" smtClean="0">
                <a:solidFill>
                  <a:srgbClr val="FFFFFF"/>
                </a:solidFill>
                <a:latin typeface="Calibri"/>
                <a:cs typeface="Calibri"/>
              </a:rPr>
              <a:t>ФИО Дружинина Лилия Владимировна </a:t>
            </a:r>
            <a:endParaRPr lang="ru-RU" sz="1300" b="1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6" name="Таблица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287411"/>
              </p:ext>
            </p:extLst>
          </p:nvPr>
        </p:nvGraphicFramePr>
        <p:xfrm>
          <a:off x="111242" y="1765300"/>
          <a:ext cx="7308672" cy="5153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279"/>
                <a:gridCol w="984240"/>
                <a:gridCol w="5176153"/>
              </a:tblGrid>
              <a:tr h="45980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kern="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400" kern="150" dirty="0" smtClean="0">
                        <a:solidFill>
                          <a:schemeClr val="bg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9712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23.04.2026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класс «Бумажное творчество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квиллинг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РГО «Знание» Праздничное мероприятие в преддверии 9 мая</a:t>
                      </a:r>
                      <a:endParaRPr lang="ru-RU" sz="1400" kern="150" baseline="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6354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«Серебряные полиглоты , английский язык»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танцев 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Народные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танцы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цыганочка»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444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27.04.2026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мастерская «Поделки у Светланы»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54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 финансовой грамотности со специалистами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Россельхозбанк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Студия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пэчворка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Волшебный лоскуток»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 мемуаров 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215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29.04.2026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Нейромагия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занятия по развитию памяти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Танцевальная мастерская «Мир бальных танцев»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Клуб любителей  вязания «Петелька за петелькой»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Любительский клуб «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КиноСРЕДА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ул. Шевченко,9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40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30.04.2026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16:00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Школа шахмат «Серебряная ладья»  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Мастер класс «Бумажное творчество </a:t>
                      </a:r>
                      <a:r>
                        <a:rPr lang="ru-RU" sz="140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квиллинг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Смарт пенсионер- индивидуальные занятия на смартфоне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9" name="Прямоугольник 68"/>
          <p:cNvSpPr/>
          <p:nvPr/>
        </p:nvSpPr>
        <p:spPr>
          <a:xfrm>
            <a:off x="3321050" y="7263450"/>
            <a:ext cx="3886200" cy="718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</a:t>
            </a:r>
            <a:r>
              <a:rPr lang="ru-RU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18:00</a:t>
            </a:r>
            <a:endParaRPr lang="ru-RU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8917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3228</TotalTime>
  <Words>622</Words>
  <Application>Microsoft Office PowerPoint</Application>
  <PresentationFormat>Произвольный</PresentationFormat>
  <Paragraphs>180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АПРЕЛЬ  2026</vt:lpstr>
      <vt:lpstr>МЕРОПРИЯТИЯ НА АПРЕЛЬ  2026</vt:lpstr>
      <vt:lpstr>МЕРОПРИЯТИЯ НА  АПРЕЛЬ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65</cp:revision>
  <dcterms:created xsi:type="dcterms:W3CDTF">2025-11-06T11:20:25Z</dcterms:created>
  <dcterms:modified xsi:type="dcterms:W3CDTF">2026-03-30T04:22:29Z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