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97675" cy="9928225"/>
  <p:defaultTextStyle>
    <a:defPPr>
      <a:defRPr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58" y="4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134427" y="5988303"/>
            <a:ext cx="5293995" cy="267335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/>
        </p:blipFill>
        <p:spPr bwMode="auto">
          <a:xfrm>
            <a:off x="3363651" y="108000"/>
            <a:ext cx="4088351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 bwMode="auto">
          <a:xfrm>
            <a:off x="111243" y="7000335"/>
            <a:ext cx="7345679" cy="3583940"/>
          </a:xfrm>
          <a:custGeom>
            <a:avLst/>
            <a:gdLst/>
            <a:ahLst/>
            <a:cxnLst/>
            <a:rect l="l" t="t" r="r" b="b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36000" tIns="36000" rIns="36000" bIns="36000" rtlCol="0"/>
          <a:lstStyle/>
          <a:p>
            <a:pPr>
              <a:defRPr/>
            </a:pPr>
            <a:endParaRPr/>
          </a:p>
        </p:txBody>
      </p:sp>
      <p:grpSp>
        <p:nvGrpSpPr>
          <p:cNvPr id="2" name="Группа 1"/>
          <p:cNvGrpSpPr/>
          <p:nvPr/>
        </p:nvGrpSpPr>
        <p:grpSpPr bwMode="auto"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/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/>
          </p:blipFill>
          <p:spPr bwMode="auto">
            <a:xfrm>
              <a:off x="888787" y="8176458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/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/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/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 bwMode="auto">
          <a:xfrm>
            <a:off x="4822835" y="316976"/>
            <a:ext cx="2460614" cy="1157171"/>
          </a:xfrm>
          <a:prstGeom prst="rect">
            <a:avLst/>
          </a:prstGeom>
        </p:spPr>
        <p:txBody>
          <a:bodyPr vert="horz" wrap="square" lIns="36000" tIns="81280" rIns="36000" bIns="3600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  <a:defRPr/>
            </a:pPr>
            <a:r>
              <a:rPr lang="ru-RU" spc="-10" dirty="0" smtClean="0"/>
              <a:t>МЕ</a:t>
            </a:r>
            <a:r>
              <a:rPr spc="-10" dirty="0" smtClean="0"/>
              <a:t>РОПРИЯТИ</a:t>
            </a:r>
            <a:r>
              <a:rPr lang="ru-RU" spc="-10" dirty="0" smtClean="0"/>
              <a:t>Я</a:t>
            </a:r>
            <a:r>
              <a:rPr spc="-10" dirty="0" smtClean="0"/>
              <a:t>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  <a:defRPr/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 bwMode="auto">
          <a:xfrm>
            <a:off x="628900" y="8441602"/>
            <a:ext cx="5816350" cy="2447396"/>
          </a:xfrm>
          <a:prstGeom prst="rect">
            <a:avLst/>
          </a:prstGeom>
        </p:spPr>
        <p:txBody>
          <a:bodyPr vert="horz" wrap="square" lIns="36000" tIns="174625" rIns="36000" bIns="3600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  <a:defRPr/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</a:t>
            </a:r>
            <a:r>
              <a:rPr lang="ru-RU" sz="4400" b="1" spc="-10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  <a:defRPr/>
            </a:pPr>
            <a:r>
              <a:rPr sz="1600" dirty="0" err="1">
                <a:solidFill>
                  <a:schemeClr val="bg1"/>
                </a:solidFill>
                <a:latin typeface="Calibri"/>
                <a:cs typeface="Calibri"/>
              </a:rPr>
              <a:t>Наши</a:t>
            </a:r>
            <a:r>
              <a:rPr sz="16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spc="-10" dirty="0" err="1">
                <a:solidFill>
                  <a:schemeClr val="bg1"/>
                </a:solidFill>
                <a:latin typeface="Calibri"/>
                <a:cs typeface="Calibri"/>
              </a:rPr>
              <a:t>контакты</a:t>
            </a:r>
            <a:r>
              <a:rPr sz="1600" spc="-10" dirty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endParaRPr sz="16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400" b="1" dirty="0">
                <a:solidFill>
                  <a:schemeClr val="bg1"/>
                </a:solidFill>
                <a:latin typeface="Calibri"/>
                <a:cs typeface="Calibri"/>
              </a:rPr>
              <a:t>Адрес: </a:t>
            </a: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п. Переяславка , ул. Ленина 11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телефон</a:t>
            </a:r>
            <a:r>
              <a:rPr lang="en-US" sz="1400" b="1" dirty="0" smtClean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  <a:latin typeface="Calibri"/>
                <a:cs typeface="Calibri"/>
              </a:rPr>
              <a:t>+7</a:t>
            </a: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(42154)24-8-72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ФИО Самарина Виктория Алексеевна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       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 bwMode="auto">
          <a:xfrm>
            <a:off x="3784082" y="7373036"/>
            <a:ext cx="3499367" cy="312004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  <a:defRPr/>
            </a:pP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 bwMode="auto"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36000" tIns="33019" rIns="36000" bIns="3600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  <a:defRPr/>
            </a:pP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 bwMode="auto"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 bwMode="auto">
            <a:xfrm>
              <a:off x="1577060" y="814692"/>
              <a:ext cx="295274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 extrusionOk="0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 extrusionOk="0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grpSp>
          <p:nvGrpSpPr>
            <p:cNvPr id="51" name="object 51"/>
            <p:cNvGrpSpPr/>
            <p:nvPr/>
          </p:nvGrpSpPr>
          <p:grpSpPr bwMode="auto">
            <a:xfrm>
              <a:off x="1917866" y="814804"/>
              <a:ext cx="447675" cy="151130"/>
              <a:chOff x="1917866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 extrusionOk="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 extrusionOk="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 extrusionOk="0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 extrusionOk="0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 extrusionOk="0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 extrusionOk="0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 bwMode="auto">
            <a:xfrm>
              <a:off x="1556741" y="1284537"/>
              <a:ext cx="1473835" cy="188594"/>
              <a:chOff x="1556741" y="1284537"/>
              <a:chExt cx="1473835" cy="188594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 extrusionOk="0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 bwMode="auto"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 bwMode="auto"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/>
        </p:blipFill>
        <p:spPr bwMode="auto"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/>
          <a:stretch/>
        </p:blipFill>
        <p:spPr bwMode="auto"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103852"/>
              </p:ext>
            </p:extLst>
          </p:nvPr>
        </p:nvGraphicFramePr>
        <p:xfrm>
          <a:off x="273050" y="1612900"/>
          <a:ext cx="7146865" cy="5574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914400"/>
                <a:gridCol w="5013265"/>
              </a:tblGrid>
              <a:tr h="4532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80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80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68978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03.04.2026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Макс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цифровой мост – </a:t>
                      </a:r>
                      <a:r>
                        <a:rPr lang="ru-RU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госуслуги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baseline="0" smtClean="0">
                          <a:latin typeface="Times New Roman" pitchFamily="18" charset="0"/>
                          <a:cs typeface="Times New Roman" pitchFamily="18" charset="0"/>
                        </a:rPr>
                        <a:t>рядом </a:t>
                      </a:r>
                      <a:endParaRPr lang="ru-RU" sz="1400" b="0" baseline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0" baseline="0" smtClean="0">
                          <a:latin typeface="Times New Roman" pitchFamily="18" charset="0"/>
                          <a:cs typeface="Times New Roman" pitchFamily="18" charset="0"/>
                        </a:rPr>
                        <a:t>Лекция 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сотрудников СФР </a:t>
                      </a:r>
                    </a:p>
                    <a:p>
                      <a:pPr algn="ctr"/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«Реабилитация ветеранов БД»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07.04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15-00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 Знание (на площадке СФР)</a:t>
                      </a:r>
                    </a:p>
                    <a:p>
                      <a:pPr algn="ctr"/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«Сила –</a:t>
                      </a:r>
                      <a:r>
                        <a:rPr lang="en-US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многообразии: язык и традиции разных народов России».</a:t>
                      </a:r>
                    </a:p>
                    <a:p>
                      <a:pPr algn="ctr"/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Акция «Письмо солдату».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812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10.04.2026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11-00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Акция с молодежным центром «Георгиевская лента: история и правила»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487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16.04.2026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17-00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РГО «Знание»</a:t>
                      </a:r>
                    </a:p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«Эхо Чернобыля.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Подвиг Ликвидаторов»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719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17.04.2026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14-00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представителя ЦРБ -</a:t>
                      </a:r>
                    </a:p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«Питание,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которое лечит»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247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23.04.2026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17:00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РГО «Знание» Праздничное мероприятие в преддверии 9 мая.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24.04.2026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14-00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Лекция представителя МВД - </a:t>
                      </a: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«Внимание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мошенники»!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29.04.2026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14-00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Консультация специалистов СФР по вопросам </a:t>
                      </a:r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пенсионно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- социального обеспечения.</a:t>
                      </a:r>
                    </a:p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«Тепло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 каждое сердце» -</a:t>
                      </a:r>
                    </a:p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изготовление оберега Чебурашка </a:t>
                      </a:r>
                    </a:p>
                    <a:p>
                      <a:pPr algn="ctr"/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1963225" y="7555541"/>
            <a:ext cx="5610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Aft>
                <a:spcPts val="0"/>
              </a:spcAft>
              <a:defRPr/>
            </a:pPr>
            <a:r>
              <a:rPr lang="ru-RU" dirty="0">
                <a:latin typeface="Times New Roman"/>
                <a:ea typeface="Andale Sans UI"/>
                <a:cs typeface="Tahoma"/>
              </a:rPr>
              <a:t>Время работы : понедельник –пятница с 09:00 до 17:00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197</Words>
  <Application>Microsoft Office PowerPoint</Application>
  <DocSecurity>0</DocSecurity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74</cp:revision>
  <cp:lastPrinted>2025-12-25T07:34:43Z</cp:lastPrinted>
  <dcterms:created xsi:type="dcterms:W3CDTF">2025-11-06T11:20:25Z</dcterms:created>
  <dcterms:modified xsi:type="dcterms:W3CDTF">2026-03-30T02:11:07Z</dcterms:modified>
  <dc:identifier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