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36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00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B49056D-78DD-4C8A-B0EC-51EAAD673109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00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B4FFC914-9BA7-4F5B-8E2D-01EC11DF038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00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1532A243-5244-4554-B14C-0815B4087A5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00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10F75D44-F24C-4B0D-B6D9-A7BB2D9D9129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00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22387E52-106A-4E29-B115-2948F1DCCFE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00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41481DC-36E6-4400-852B-3574041B060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00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6C5A22C-76C4-4ED1-8927-9CF32D27F3DB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00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7DB8D09-F0C8-4C43-B9A8-95AF6D079E17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00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B3A901D0-D520-4F19-A953-64EF68FE119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00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920" cy="7054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F11D5583-A841-45A3-9B19-D5F260541B8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111240" y="7000200"/>
            <a:ext cx="7342200" cy="3580200"/>
          </a:xfrm>
          <a:custGeom>
            <a:avLst/>
            <a:gdLst>
              <a:gd name="textAreaLeft" fmla="*/ 0 w 7342200"/>
              <a:gd name="textAreaRight" fmla="*/ 7345800 w 7342200"/>
              <a:gd name="textAreaTop" fmla="*/ 0 h 3580200"/>
              <a:gd name="textAreaBottom" fmla="*/ 3583800 h 35802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>
                <a:gd name="textAreaLeft" fmla="*/ 0 w 91080"/>
                <a:gd name="textAreaRight" fmla="*/ 94680 w 91080"/>
                <a:gd name="textAreaTop" fmla="*/ 0 h 126000"/>
                <a:gd name="textAreaBottom" fmla="*/ 129600 h 1260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680000" y="316800"/>
            <a:ext cx="2455920" cy="12909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uFillTx/>
                <a:latin typeface="Calibri"/>
              </a:rPr>
              <a:t>АПРЕЛЬ</a:t>
            </a:r>
            <a:endParaRPr lang="ru-RU" sz="27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628920" y="8441640"/>
            <a:ext cx="511056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uFillTx/>
                <a:latin typeface="Calibri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Адрес: с. Ленинское , ул. Ленина, д.9 «А»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Контактный номер +7(42663) 21-2-42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ФИО Никулина Ольга Николаевна 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782340" y="7338780"/>
            <a:ext cx="349956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понедельник: 09:00 — 18:00        вторник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пятница: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</a:t>
            </a:r>
            <a:r>
              <a:rPr lang="ru-RU" sz="1600" b="1" u="none" strike="noStrike" spc="-6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5639760" y="9045000"/>
            <a:ext cx="1776600" cy="33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algn="ctr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пенсионного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 социального страхования</a:t>
            </a:r>
            <a:r>
              <a:rPr lang="ru-RU" sz="800" b="0" u="none" strike="noStrike" spc="11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uFillTx/>
                <a:latin typeface="Calibri"/>
              </a:rPr>
              <a:t>РФ</a:t>
            </a:r>
            <a:r>
              <a:rPr lang="ru-RU" sz="800" b="0" u="none" strike="noStrike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uFillTx/>
                <a:latin typeface="Calibri"/>
              </a:rPr>
              <a:t>Хабаровскому краю и ЕАО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>
                <a:gd name="textAreaLeft" fmla="*/ 0 w 291600"/>
                <a:gd name="textAreaRight" fmla="*/ 295200 w 291600"/>
                <a:gd name="textAreaTop" fmla="*/ 0 h 181800"/>
                <a:gd name="textAreaBottom" fmla="*/ 185400 h 1818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>
                  <a:gd name="textAreaLeft" fmla="*/ 0 w 287280"/>
                  <a:gd name="textAreaRight" fmla="*/ 290880 w 287280"/>
                  <a:gd name="textAreaTop" fmla="*/ 0 h 147600"/>
                  <a:gd name="textAreaBottom" fmla="*/ 151200 h 1476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>
                  <a:gd name="textAreaLeft" fmla="*/ 0 w 519120"/>
                  <a:gd name="textAreaRight" fmla="*/ 522720 w 519120"/>
                  <a:gd name="textAreaTop" fmla="*/ 0 h 180000"/>
                  <a:gd name="textAreaBottom" fmla="*/ 183600 h 1800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>
                  <a:gd name="textAreaLeft" fmla="*/ 0 w 135000"/>
                  <a:gd name="textAreaRight" fmla="*/ 138600 w 135000"/>
                  <a:gd name="textAreaTop" fmla="*/ 0 h 146160"/>
                  <a:gd name="textAreaBottom" fmla="*/ 149760 h 1461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233164833"/>
              </p:ext>
            </p:extLst>
          </p:nvPr>
        </p:nvGraphicFramePr>
        <p:xfrm>
          <a:off x="249858" y="1942921"/>
          <a:ext cx="7166502" cy="5347997"/>
        </p:xfrm>
        <a:graphic>
          <a:graphicData uri="http://schemas.openxmlformats.org/drawingml/2006/table">
            <a:tbl>
              <a:tblPr/>
              <a:tblGrid>
                <a:gridCol w="1104388"/>
                <a:gridCol w="946725"/>
                <a:gridCol w="5115389"/>
              </a:tblGrid>
              <a:tr h="5132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Дата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Время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Мероприятие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27928">
                <a:tc>
                  <a:txBody>
                    <a:bodyPr/>
                    <a:lstStyle/>
                    <a:p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01.04.2026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11-00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Times New Roman"/>
                        <a:ea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День смеха.  Конкурс на лучший розыгрыш «О жизни в шутку и всерьез».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27928">
                <a:tc>
                  <a:txBody>
                    <a:bodyPr/>
                    <a:lstStyle/>
                    <a:p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07.04.2026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15-00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Times New Roman"/>
                        <a:ea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Лекция Российского общества «Знание» «Сила - в многообразии: язык и традиции разных народов России»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62663">
                <a:tc>
                  <a:txBody>
                    <a:bodyPr/>
                    <a:lstStyle/>
                    <a:p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08.04.2026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11-00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Times New Roman"/>
                        <a:ea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Компьютерная грамотность. Национальный мессенджер «МАХ». Цифровой </a:t>
                      </a:r>
                      <a:r>
                        <a:rPr lang="en-US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ID </a:t>
                      </a: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в МАХ вместо бумажных документов. Формируем цифровое удостоверение.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Times New Roman"/>
                        <a:ea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9578">
                <a:tc>
                  <a:txBody>
                    <a:bodyPr/>
                    <a:lstStyle/>
                    <a:p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15.04.2026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Times New Roman"/>
                        <a:ea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11-00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Times New Roman"/>
                        <a:ea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Круглый стол «Традиции народов России»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24940">
                <a:tc>
                  <a:txBody>
                    <a:bodyPr/>
                    <a:lstStyle/>
                    <a:p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16.04.2026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17:00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/>
                        <a:ea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РГО «Знание» </a:t>
                      </a:r>
                      <a:r>
                        <a:rPr lang="ru-RU" sz="13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«Эхо Чернобыля» Подвиг ликвидаторов»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27928">
                <a:tc>
                  <a:txBody>
                    <a:bodyPr/>
                    <a:lstStyle/>
                    <a:p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21.04.2026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11-00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Times New Roman"/>
                        <a:ea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Плетение маскировочных сетей для СВО на площадке штаба «Все для победы» с. Ленинское, ул. Пограничная, 32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/>
                        <a:ea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27928">
                <a:tc>
                  <a:txBody>
                    <a:bodyPr/>
                    <a:lstStyle/>
                    <a:p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22.04.2026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11-00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Times New Roman"/>
                        <a:ea typeface="Times New Roman"/>
                      </a:endParaRPr>
                    </a:p>
                    <a:p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Times New Roman"/>
                        <a:ea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Ответы на вопросы: консультация специалистов</a:t>
                      </a:r>
                      <a:r>
                        <a:rPr lang="ru-RU" sz="1300" b="0" u="none" strike="noStrike" baseline="0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СФР 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Просмотр </a:t>
                      </a:r>
                      <a:r>
                        <a:rPr lang="ru-RU" sz="13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кинофильма Российского географического общества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27928">
                <a:tc>
                  <a:txBody>
                    <a:bodyPr/>
                    <a:lstStyle/>
                    <a:p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23.04.2025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17:00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/>
                        <a:ea typeface="Times New Roman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РГО «Знание» Праздничное мероприятие в преддверии 9 мая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27928">
                <a:tc>
                  <a:txBody>
                    <a:bodyPr/>
                    <a:lstStyle/>
                    <a:p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29.04.2026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11-00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Times New Roman"/>
                        <a:ea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Подготовка к празднованию «Дня победы» (изготовление значков). Музыкальная гостиная «Песни, с которыми мы победили»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212</Words>
  <Application>Microsoft Office PowerPoint</Application>
  <PresentationFormat>Произвольный</PresentationFormat>
  <Paragraphs>39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Office Theme</vt:lpstr>
      <vt:lpstr>Office Theme</vt:lpstr>
      <vt:lpstr>Office Theme</vt:lpstr>
      <vt:lpstr>Office Theme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46</cp:revision>
  <cp:lastPrinted>2026-02-24T16:56:07Z</cp:lastPrinted>
  <dcterms:created xsi:type="dcterms:W3CDTF">2025-11-06T11:20:25Z</dcterms:created>
  <dcterms:modified xsi:type="dcterms:W3CDTF">2026-03-30T02:16:59Z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